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
  </p:notesMasterIdLst>
  <p:handoutMasterIdLst>
    <p:handoutMasterId r:id="rId4"/>
  </p:handoutMasterIdLst>
  <p:sldIdLst>
    <p:sldId id="258" r:id="rId2"/>
  </p:sldIdLst>
  <p:sldSz cx="45261213" cy="32004000"/>
  <p:notesSz cx="9144000" cy="6858000"/>
  <p:defaultTextStyle>
    <a:defPPr>
      <a:defRPr lang="en-GB"/>
    </a:defPPr>
    <a:lvl1pPr algn="l" rtl="0" eaLnBrk="0" fontAlgn="base" hangingPunct="0">
      <a:spcBef>
        <a:spcPct val="0"/>
      </a:spcBef>
      <a:spcAft>
        <a:spcPct val="0"/>
      </a:spcAft>
      <a:defRPr sz="1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1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1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1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1400" kern="1200">
        <a:solidFill>
          <a:schemeClr val="tx1"/>
        </a:solidFill>
        <a:latin typeface="Times New Roman" panose="02020603050405020304" pitchFamily="18" charset="0"/>
        <a:ea typeface="+mn-ea"/>
        <a:cs typeface="+mn-cs"/>
      </a:defRPr>
    </a:lvl5pPr>
    <a:lvl6pPr marL="2286000" algn="l" defTabSz="914400" rtl="0" eaLnBrk="1" latinLnBrk="0" hangingPunct="1">
      <a:defRPr sz="1400" kern="1200">
        <a:solidFill>
          <a:schemeClr val="tx1"/>
        </a:solidFill>
        <a:latin typeface="Times New Roman" panose="02020603050405020304" pitchFamily="18" charset="0"/>
        <a:ea typeface="+mn-ea"/>
        <a:cs typeface="+mn-cs"/>
      </a:defRPr>
    </a:lvl6pPr>
    <a:lvl7pPr marL="2743200" algn="l" defTabSz="914400" rtl="0" eaLnBrk="1" latinLnBrk="0" hangingPunct="1">
      <a:defRPr sz="1400" kern="1200">
        <a:solidFill>
          <a:schemeClr val="tx1"/>
        </a:solidFill>
        <a:latin typeface="Times New Roman" panose="02020603050405020304" pitchFamily="18" charset="0"/>
        <a:ea typeface="+mn-ea"/>
        <a:cs typeface="+mn-cs"/>
      </a:defRPr>
    </a:lvl7pPr>
    <a:lvl8pPr marL="3200400" algn="l" defTabSz="914400" rtl="0" eaLnBrk="1" latinLnBrk="0" hangingPunct="1">
      <a:defRPr sz="1400" kern="1200">
        <a:solidFill>
          <a:schemeClr val="tx1"/>
        </a:solidFill>
        <a:latin typeface="Times New Roman" panose="02020603050405020304" pitchFamily="18" charset="0"/>
        <a:ea typeface="+mn-ea"/>
        <a:cs typeface="+mn-cs"/>
      </a:defRPr>
    </a:lvl8pPr>
    <a:lvl9pPr marL="3657600" algn="l" defTabSz="914400" rtl="0" eaLnBrk="1" latinLnBrk="0" hangingPunct="1">
      <a:defRPr sz="14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10080">
          <p15:clr>
            <a:srgbClr val="A4A3A4"/>
          </p15:clr>
        </p15:guide>
        <p15:guide id="2" pos="14256">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2EF69B8-1F38-FCAE-9E9D-1B13EB0620A8}" name="Marina" initials="M" userId="303c58ba50efc8ea"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000"/>
    <a:srgbClr val="800080"/>
    <a:srgbClr val="FF0000"/>
    <a:srgbClr val="CCFFFF"/>
    <a:srgbClr val="FFCCCC"/>
    <a:srgbClr val="FFCCFF"/>
    <a:srgbClr val="FFFF99"/>
    <a:srgbClr val="CC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7576" autoAdjust="0"/>
    <p:restoredTop sz="98272" autoAdjust="0"/>
  </p:normalViewPr>
  <p:slideViewPr>
    <p:cSldViewPr>
      <p:cViewPr>
        <p:scale>
          <a:sx n="66" d="100"/>
          <a:sy n="66" d="100"/>
        </p:scale>
        <p:origin x="-4570" y="-7392"/>
      </p:cViewPr>
      <p:guideLst>
        <p:guide orient="horz" pos="10080"/>
        <p:guide pos="14256"/>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handoutMaster" Target="handoutMasters/handoutMaster1.xml"/><Relationship Id="rId9" Type="http://schemas.microsoft.com/office/2018/10/relationships/authors" Targe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8E2E7A15-600E-4DA0-96F1-0279DE788E0B}"/>
              </a:ext>
            </a:extLst>
          </p:cNvPr>
          <p:cNvSpPr>
            <a:spLocks noGrp="1" noChangeArrowheads="1"/>
          </p:cNvSpPr>
          <p:nvPr>
            <p:ph type="hdr" sz="quarter"/>
          </p:nvPr>
        </p:nvSpPr>
        <p:spPr bwMode="auto">
          <a:xfrm>
            <a:off x="0" y="0"/>
            <a:ext cx="3962400" cy="342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smtClean="0">
                <a:latin typeface="Arial" charset="0"/>
              </a:defRPr>
            </a:lvl1pPr>
          </a:lstStyle>
          <a:p>
            <a:pPr>
              <a:defRPr/>
            </a:pPr>
            <a:endParaRPr lang="en-GB" altLang="zh-CN"/>
          </a:p>
        </p:txBody>
      </p:sp>
      <p:sp>
        <p:nvSpPr>
          <p:cNvPr id="6147" name="Rectangle 3">
            <a:extLst>
              <a:ext uri="{FF2B5EF4-FFF2-40B4-BE49-F238E27FC236}">
                <a16:creationId xmlns:a16="http://schemas.microsoft.com/office/drawing/2014/main" id="{DF51F4D8-49C7-4D2E-AAAF-9D97E97D3BBF}"/>
              </a:ext>
            </a:extLst>
          </p:cNvPr>
          <p:cNvSpPr>
            <a:spLocks noGrp="1" noChangeArrowheads="1"/>
          </p:cNvSpPr>
          <p:nvPr>
            <p:ph type="dt" sz="quarter" idx="1"/>
          </p:nvPr>
        </p:nvSpPr>
        <p:spPr bwMode="auto">
          <a:xfrm>
            <a:off x="5180013" y="0"/>
            <a:ext cx="3962400" cy="342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smtClean="0">
                <a:latin typeface="Arial" charset="0"/>
              </a:defRPr>
            </a:lvl1pPr>
          </a:lstStyle>
          <a:p>
            <a:pPr>
              <a:defRPr/>
            </a:pPr>
            <a:endParaRPr lang="en-GB" altLang="zh-CN"/>
          </a:p>
        </p:txBody>
      </p:sp>
      <p:sp>
        <p:nvSpPr>
          <p:cNvPr id="6148" name="Rectangle 4">
            <a:extLst>
              <a:ext uri="{FF2B5EF4-FFF2-40B4-BE49-F238E27FC236}">
                <a16:creationId xmlns:a16="http://schemas.microsoft.com/office/drawing/2014/main" id="{7D3B640D-CB4A-4A2C-90DB-93FB1CC36FF1}"/>
              </a:ext>
            </a:extLst>
          </p:cNvPr>
          <p:cNvSpPr>
            <a:spLocks noGrp="1" noChangeArrowheads="1"/>
          </p:cNvSpPr>
          <p:nvPr>
            <p:ph type="ftr" sz="quarter" idx="2"/>
          </p:nvPr>
        </p:nvSpPr>
        <p:spPr bwMode="auto">
          <a:xfrm>
            <a:off x="0" y="6513513"/>
            <a:ext cx="3962400" cy="3429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smtClean="0">
                <a:latin typeface="Arial" charset="0"/>
              </a:defRPr>
            </a:lvl1pPr>
          </a:lstStyle>
          <a:p>
            <a:pPr>
              <a:defRPr/>
            </a:pPr>
            <a:endParaRPr lang="en-GB" altLang="zh-CN"/>
          </a:p>
        </p:txBody>
      </p:sp>
      <p:sp>
        <p:nvSpPr>
          <p:cNvPr id="6149" name="Rectangle 5">
            <a:extLst>
              <a:ext uri="{FF2B5EF4-FFF2-40B4-BE49-F238E27FC236}">
                <a16:creationId xmlns:a16="http://schemas.microsoft.com/office/drawing/2014/main" id="{F9B73D3F-9BF9-4DE2-9DD1-6E71DD559311}"/>
              </a:ext>
            </a:extLst>
          </p:cNvPr>
          <p:cNvSpPr>
            <a:spLocks noGrp="1" noChangeArrowheads="1"/>
          </p:cNvSpPr>
          <p:nvPr>
            <p:ph type="sldNum" sz="quarter" idx="3"/>
          </p:nvPr>
        </p:nvSpPr>
        <p:spPr bwMode="auto">
          <a:xfrm>
            <a:off x="5180013" y="6513513"/>
            <a:ext cx="3962400" cy="3429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atin typeface="Arial" panose="020B0604020202020204" pitchFamily="34" charset="0"/>
              </a:defRPr>
            </a:lvl1pPr>
          </a:lstStyle>
          <a:p>
            <a:fld id="{DDE7C683-E0E2-4748-8B46-BB36CD2635E7}" type="slidenum">
              <a:rPr lang="zh-CN" altLang="en-GB"/>
              <a:pPr/>
              <a:t>‹#›</a:t>
            </a:fld>
            <a:endParaRPr lang="en-GB" altLang="zh-CN"/>
          </a:p>
        </p:txBody>
      </p:sp>
    </p:spTree>
    <p:extLst>
      <p:ext uri="{BB962C8B-B14F-4D97-AF65-F5344CB8AC3E}">
        <p14:creationId xmlns:p14="http://schemas.microsoft.com/office/powerpoint/2010/main" val="28349109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DECAFAFA-2EF8-44DC-B3E7-C71ADCA15EBE}"/>
              </a:ext>
            </a:extLst>
          </p:cNvPr>
          <p:cNvSpPr>
            <a:spLocks noGrp="1" noChangeArrowheads="1"/>
          </p:cNvSpPr>
          <p:nvPr>
            <p:ph type="hdr" sz="quarter"/>
          </p:nvPr>
        </p:nvSpPr>
        <p:spPr bwMode="auto">
          <a:xfrm>
            <a:off x="0" y="0"/>
            <a:ext cx="3962400" cy="342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smtClean="0">
                <a:latin typeface="Arial" charset="0"/>
              </a:defRPr>
            </a:lvl1pPr>
          </a:lstStyle>
          <a:p>
            <a:pPr>
              <a:defRPr/>
            </a:pPr>
            <a:endParaRPr lang="en-GB" altLang="zh-CN"/>
          </a:p>
        </p:txBody>
      </p:sp>
      <p:sp>
        <p:nvSpPr>
          <p:cNvPr id="3075" name="Rectangle 3">
            <a:extLst>
              <a:ext uri="{FF2B5EF4-FFF2-40B4-BE49-F238E27FC236}">
                <a16:creationId xmlns:a16="http://schemas.microsoft.com/office/drawing/2014/main" id="{9328B409-B59E-4C7F-B28B-195574A1D592}"/>
              </a:ext>
            </a:extLst>
          </p:cNvPr>
          <p:cNvSpPr>
            <a:spLocks noGrp="1" noChangeArrowheads="1"/>
          </p:cNvSpPr>
          <p:nvPr>
            <p:ph type="dt" idx="1"/>
          </p:nvPr>
        </p:nvSpPr>
        <p:spPr bwMode="auto">
          <a:xfrm>
            <a:off x="5180013" y="0"/>
            <a:ext cx="3962400" cy="342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smtClean="0">
                <a:latin typeface="Arial" charset="0"/>
              </a:defRPr>
            </a:lvl1pPr>
          </a:lstStyle>
          <a:p>
            <a:pPr>
              <a:defRPr/>
            </a:pPr>
            <a:endParaRPr lang="en-GB" altLang="zh-CN"/>
          </a:p>
        </p:txBody>
      </p:sp>
      <p:sp>
        <p:nvSpPr>
          <p:cNvPr id="3076" name="Rectangle 4">
            <a:extLst>
              <a:ext uri="{FF2B5EF4-FFF2-40B4-BE49-F238E27FC236}">
                <a16:creationId xmlns:a16="http://schemas.microsoft.com/office/drawing/2014/main" id="{F228FEEA-35B7-45B5-9792-5F158F2D94D1}"/>
              </a:ext>
            </a:extLst>
          </p:cNvPr>
          <p:cNvSpPr>
            <a:spLocks noGrp="1" noRot="1" noChangeAspect="1" noChangeArrowheads="1" noTextEdit="1"/>
          </p:cNvSpPr>
          <p:nvPr>
            <p:ph type="sldImg" idx="2"/>
          </p:nvPr>
        </p:nvSpPr>
        <p:spPr bwMode="auto">
          <a:xfrm>
            <a:off x="2754313" y="514350"/>
            <a:ext cx="3636962" cy="25717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7" name="Rectangle 5">
            <a:extLst>
              <a:ext uri="{FF2B5EF4-FFF2-40B4-BE49-F238E27FC236}">
                <a16:creationId xmlns:a16="http://schemas.microsoft.com/office/drawing/2014/main" id="{73842922-428E-4A1C-81C6-8ED10DF85C2D}"/>
              </a:ext>
            </a:extLst>
          </p:cNvPr>
          <p:cNvSpPr>
            <a:spLocks noGrp="1" noChangeArrowheads="1"/>
          </p:cNvSpPr>
          <p:nvPr>
            <p:ph type="body" sz="quarter" idx="3"/>
          </p:nvPr>
        </p:nvSpPr>
        <p:spPr bwMode="auto">
          <a:xfrm>
            <a:off x="914400" y="3257550"/>
            <a:ext cx="7315200" cy="30861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GB" altLang="zh-CN" noProof="0"/>
              <a:t>Click to edit Master text styles</a:t>
            </a:r>
          </a:p>
          <a:p>
            <a:pPr lvl="1"/>
            <a:r>
              <a:rPr lang="en-GB" altLang="zh-CN" noProof="0"/>
              <a:t>Second level</a:t>
            </a:r>
          </a:p>
          <a:p>
            <a:pPr lvl="2"/>
            <a:r>
              <a:rPr lang="en-GB" altLang="zh-CN" noProof="0"/>
              <a:t>Third level</a:t>
            </a:r>
          </a:p>
          <a:p>
            <a:pPr lvl="3"/>
            <a:r>
              <a:rPr lang="en-GB" altLang="zh-CN" noProof="0"/>
              <a:t>Fourth level</a:t>
            </a:r>
          </a:p>
          <a:p>
            <a:pPr lvl="4"/>
            <a:r>
              <a:rPr lang="en-GB" altLang="zh-CN" noProof="0"/>
              <a:t>Fifth level</a:t>
            </a:r>
          </a:p>
        </p:txBody>
      </p:sp>
      <p:sp>
        <p:nvSpPr>
          <p:cNvPr id="3078" name="Rectangle 6">
            <a:extLst>
              <a:ext uri="{FF2B5EF4-FFF2-40B4-BE49-F238E27FC236}">
                <a16:creationId xmlns:a16="http://schemas.microsoft.com/office/drawing/2014/main" id="{3AA04E47-EE3F-40D7-9884-BEA6641A4323}"/>
              </a:ext>
            </a:extLst>
          </p:cNvPr>
          <p:cNvSpPr>
            <a:spLocks noGrp="1" noChangeArrowheads="1"/>
          </p:cNvSpPr>
          <p:nvPr>
            <p:ph type="ftr" sz="quarter" idx="4"/>
          </p:nvPr>
        </p:nvSpPr>
        <p:spPr bwMode="auto">
          <a:xfrm>
            <a:off x="0" y="6513513"/>
            <a:ext cx="3962400" cy="3429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smtClean="0">
                <a:latin typeface="Arial" charset="0"/>
              </a:defRPr>
            </a:lvl1pPr>
          </a:lstStyle>
          <a:p>
            <a:pPr>
              <a:defRPr/>
            </a:pPr>
            <a:endParaRPr lang="en-GB" altLang="zh-CN"/>
          </a:p>
        </p:txBody>
      </p:sp>
      <p:sp>
        <p:nvSpPr>
          <p:cNvPr id="3079" name="Rectangle 7">
            <a:extLst>
              <a:ext uri="{FF2B5EF4-FFF2-40B4-BE49-F238E27FC236}">
                <a16:creationId xmlns:a16="http://schemas.microsoft.com/office/drawing/2014/main" id="{30F8B821-037D-48C3-9F79-0ADED932A7AD}"/>
              </a:ext>
            </a:extLst>
          </p:cNvPr>
          <p:cNvSpPr>
            <a:spLocks noGrp="1" noChangeArrowheads="1"/>
          </p:cNvSpPr>
          <p:nvPr>
            <p:ph type="sldNum" sz="quarter" idx="5"/>
          </p:nvPr>
        </p:nvSpPr>
        <p:spPr bwMode="auto">
          <a:xfrm>
            <a:off x="5180013" y="6513513"/>
            <a:ext cx="3962400" cy="3429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atin typeface="Arial" panose="020B0604020202020204" pitchFamily="34" charset="0"/>
              </a:defRPr>
            </a:lvl1pPr>
          </a:lstStyle>
          <a:p>
            <a:fld id="{3F8F794C-9A50-444E-86AE-2FF5EF25A633}" type="slidenum">
              <a:rPr lang="zh-CN" altLang="en-GB"/>
              <a:pPr/>
              <a:t>‹#›</a:t>
            </a:fld>
            <a:endParaRPr lang="en-GB" altLang="zh-CN"/>
          </a:p>
        </p:txBody>
      </p:sp>
    </p:spTree>
    <p:extLst>
      <p:ext uri="{BB962C8B-B14F-4D97-AF65-F5344CB8AC3E}">
        <p14:creationId xmlns:p14="http://schemas.microsoft.com/office/powerpoint/2010/main" val="148855437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104B2B30-7E14-8766-F350-C0C0251658D0}"/>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93137050-31C2-4E4B-BB66-B18339ECDCA7}" type="slidenum">
              <a:rPr kumimoji="0" lang="zh-CN" altLang="en-GB" sz="1200" b="0" i="0" u="none" strike="noStrike" kern="1200" cap="none" spc="0" normalizeH="0" baseline="0" noProof="0" smtClean="0">
                <a:ln>
                  <a:noFill/>
                </a:ln>
                <a:solidFill>
                  <a:srgbClr val="000000"/>
                </a:solidFill>
                <a:effectLst/>
                <a:uLnTx/>
                <a:uFillTx/>
                <a:latin typeface="Arial" panose="020B0604020202020204" pitchFamily="34" charset="0"/>
                <a:ea typeface="宋体" panose="02010600030101010101" pitchFamily="2"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1</a:t>
            </a:fld>
            <a:endParaRPr kumimoji="0" lang="en-GB" altLang="zh-CN" sz="12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4098" name="Rectangle 2">
            <a:extLst>
              <a:ext uri="{FF2B5EF4-FFF2-40B4-BE49-F238E27FC236}">
                <a16:creationId xmlns:a16="http://schemas.microsoft.com/office/drawing/2014/main" id="{2CF0577B-7493-57C2-5444-F04DBED93C4C}"/>
              </a:ext>
            </a:extLst>
          </p:cNvPr>
          <p:cNvSpPr>
            <a:spLocks noGrp="1" noRot="1" noChangeAspect="1" noChangeArrowheads="1" noTextEdit="1"/>
          </p:cNvSpPr>
          <p:nvPr>
            <p:ph type="sldImg"/>
          </p:nvPr>
        </p:nvSpPr>
        <p:spPr>
          <a:ln/>
        </p:spPr>
      </p:sp>
      <p:sp>
        <p:nvSpPr>
          <p:cNvPr id="4099" name="Rectangle 3">
            <a:extLst>
              <a:ext uri="{FF2B5EF4-FFF2-40B4-BE49-F238E27FC236}">
                <a16:creationId xmlns:a16="http://schemas.microsoft.com/office/drawing/2014/main" id="{C5E4493C-5166-32A2-4AF6-B219698D34DA}"/>
              </a:ext>
            </a:extLst>
          </p:cNvPr>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32511546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264150-4BAF-6713-3BDF-C7D3949C618D}"/>
              </a:ext>
            </a:extLst>
          </p:cNvPr>
          <p:cNvSpPr>
            <a:spLocks noGrp="1"/>
          </p:cNvSpPr>
          <p:nvPr>
            <p:ph type="ctrTitle"/>
          </p:nvPr>
        </p:nvSpPr>
        <p:spPr>
          <a:xfrm>
            <a:off x="5657850" y="5237163"/>
            <a:ext cx="33945513" cy="11142662"/>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A1623777-051B-C8E4-A730-7B84057037E3}"/>
              </a:ext>
            </a:extLst>
          </p:cNvPr>
          <p:cNvSpPr>
            <a:spLocks noGrp="1"/>
          </p:cNvSpPr>
          <p:nvPr>
            <p:ph type="subTitle" idx="1"/>
          </p:nvPr>
        </p:nvSpPr>
        <p:spPr>
          <a:xfrm>
            <a:off x="5657850" y="16810038"/>
            <a:ext cx="33945513" cy="77263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3F4FC2D4-8168-E058-2B4C-E121439D2205}"/>
              </a:ext>
            </a:extLst>
          </p:cNvPr>
          <p:cNvSpPr>
            <a:spLocks noGrp="1"/>
          </p:cNvSpPr>
          <p:nvPr>
            <p:ph type="dt" sz="half" idx="10"/>
          </p:nvPr>
        </p:nvSpPr>
        <p:spPr/>
        <p:txBody>
          <a:bodyPr/>
          <a:lstStyle>
            <a:lvl1pPr>
              <a:defRPr/>
            </a:lvl1pPr>
          </a:lstStyle>
          <a:p>
            <a:endParaRPr lang="en-GB" altLang="zh-CN"/>
          </a:p>
        </p:txBody>
      </p:sp>
      <p:sp>
        <p:nvSpPr>
          <p:cNvPr id="5" name="Footer Placeholder 4">
            <a:extLst>
              <a:ext uri="{FF2B5EF4-FFF2-40B4-BE49-F238E27FC236}">
                <a16:creationId xmlns:a16="http://schemas.microsoft.com/office/drawing/2014/main" id="{CE9B2DD7-CB78-715C-8A48-8E7CC9F79D92}"/>
              </a:ext>
            </a:extLst>
          </p:cNvPr>
          <p:cNvSpPr>
            <a:spLocks noGrp="1"/>
          </p:cNvSpPr>
          <p:nvPr>
            <p:ph type="ftr" sz="quarter" idx="11"/>
          </p:nvPr>
        </p:nvSpPr>
        <p:spPr/>
        <p:txBody>
          <a:bodyPr/>
          <a:lstStyle>
            <a:lvl1pPr>
              <a:defRPr/>
            </a:lvl1pPr>
          </a:lstStyle>
          <a:p>
            <a:endParaRPr lang="en-GB" altLang="zh-CN"/>
          </a:p>
        </p:txBody>
      </p:sp>
      <p:sp>
        <p:nvSpPr>
          <p:cNvPr id="6" name="Slide Number Placeholder 5">
            <a:extLst>
              <a:ext uri="{FF2B5EF4-FFF2-40B4-BE49-F238E27FC236}">
                <a16:creationId xmlns:a16="http://schemas.microsoft.com/office/drawing/2014/main" id="{909D7CA1-009B-968D-8AA0-B9B2DF920059}"/>
              </a:ext>
            </a:extLst>
          </p:cNvPr>
          <p:cNvSpPr>
            <a:spLocks noGrp="1"/>
          </p:cNvSpPr>
          <p:nvPr>
            <p:ph type="sldNum" sz="quarter" idx="12"/>
          </p:nvPr>
        </p:nvSpPr>
        <p:spPr/>
        <p:txBody>
          <a:bodyPr/>
          <a:lstStyle>
            <a:lvl1pPr>
              <a:defRPr/>
            </a:lvl1pPr>
          </a:lstStyle>
          <a:p>
            <a:fld id="{4A2CAA78-4C45-46D7-89CB-BFA6BE53CEA2}" type="slidenum">
              <a:rPr lang="zh-CN" altLang="en-GB"/>
              <a:pPr/>
              <a:t>‹#›</a:t>
            </a:fld>
            <a:endParaRPr lang="en-GB" altLang="zh-CN"/>
          </a:p>
        </p:txBody>
      </p:sp>
    </p:spTree>
    <p:extLst>
      <p:ext uri="{BB962C8B-B14F-4D97-AF65-F5344CB8AC3E}">
        <p14:creationId xmlns:p14="http://schemas.microsoft.com/office/powerpoint/2010/main" val="41197426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B0BE41-6350-0309-4ABD-49D1F958E06F}"/>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FE417F9B-BB37-989C-6C73-8A5F1BA9EBDA}"/>
              </a:ext>
            </a:extLst>
          </p:cNvPr>
          <p:cNvSpPr>
            <a:spLocks noGrp="1"/>
          </p:cNvSpPr>
          <p:nvPr>
            <p:ph idx="1"/>
          </p:nvPr>
        </p:nvSpPr>
        <p:spPr>
          <a:xfrm>
            <a:off x="3111500" y="8520113"/>
            <a:ext cx="39038213" cy="2030571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CC40449-A7A0-0475-09F4-281564D39C98}"/>
              </a:ext>
            </a:extLst>
          </p:cNvPr>
          <p:cNvSpPr>
            <a:spLocks noGrp="1"/>
          </p:cNvSpPr>
          <p:nvPr>
            <p:ph type="dt" sz="half" idx="10"/>
          </p:nvPr>
        </p:nvSpPr>
        <p:spPr/>
        <p:txBody>
          <a:bodyPr/>
          <a:lstStyle>
            <a:lvl1pPr>
              <a:defRPr/>
            </a:lvl1pPr>
          </a:lstStyle>
          <a:p>
            <a:endParaRPr lang="en-GB" altLang="zh-CN"/>
          </a:p>
        </p:txBody>
      </p:sp>
      <p:sp>
        <p:nvSpPr>
          <p:cNvPr id="5" name="Footer Placeholder 4">
            <a:extLst>
              <a:ext uri="{FF2B5EF4-FFF2-40B4-BE49-F238E27FC236}">
                <a16:creationId xmlns:a16="http://schemas.microsoft.com/office/drawing/2014/main" id="{41FCA359-6502-9027-4038-7EB6968454E9}"/>
              </a:ext>
            </a:extLst>
          </p:cNvPr>
          <p:cNvSpPr>
            <a:spLocks noGrp="1"/>
          </p:cNvSpPr>
          <p:nvPr>
            <p:ph type="ftr" sz="quarter" idx="11"/>
          </p:nvPr>
        </p:nvSpPr>
        <p:spPr/>
        <p:txBody>
          <a:bodyPr/>
          <a:lstStyle>
            <a:lvl1pPr>
              <a:defRPr/>
            </a:lvl1pPr>
          </a:lstStyle>
          <a:p>
            <a:endParaRPr lang="en-GB" altLang="zh-CN"/>
          </a:p>
        </p:txBody>
      </p:sp>
      <p:sp>
        <p:nvSpPr>
          <p:cNvPr id="6" name="Slide Number Placeholder 5">
            <a:extLst>
              <a:ext uri="{FF2B5EF4-FFF2-40B4-BE49-F238E27FC236}">
                <a16:creationId xmlns:a16="http://schemas.microsoft.com/office/drawing/2014/main" id="{3D659BB8-F943-27A7-4079-D4D253A203E2}"/>
              </a:ext>
            </a:extLst>
          </p:cNvPr>
          <p:cNvSpPr>
            <a:spLocks noGrp="1"/>
          </p:cNvSpPr>
          <p:nvPr>
            <p:ph type="sldNum" sz="quarter" idx="12"/>
          </p:nvPr>
        </p:nvSpPr>
        <p:spPr/>
        <p:txBody>
          <a:bodyPr/>
          <a:lstStyle>
            <a:lvl1pPr>
              <a:defRPr/>
            </a:lvl1pPr>
          </a:lstStyle>
          <a:p>
            <a:fld id="{A1D9D740-0B70-43C3-BD2E-ECD37E357825}" type="slidenum">
              <a:rPr lang="zh-CN" altLang="en-GB"/>
              <a:pPr/>
              <a:t>‹#›</a:t>
            </a:fld>
            <a:endParaRPr lang="en-GB" altLang="zh-CN"/>
          </a:p>
        </p:txBody>
      </p:sp>
    </p:spTree>
    <p:extLst>
      <p:ext uri="{BB962C8B-B14F-4D97-AF65-F5344CB8AC3E}">
        <p14:creationId xmlns:p14="http://schemas.microsoft.com/office/powerpoint/2010/main" val="41882431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A29FF1-D436-CB9B-95ED-7630F66B3D5A}"/>
              </a:ext>
            </a:extLst>
          </p:cNvPr>
          <p:cNvSpPr>
            <a:spLocks noGrp="1"/>
          </p:cNvSpPr>
          <p:nvPr>
            <p:ph type="title"/>
          </p:nvPr>
        </p:nvSpPr>
        <p:spPr>
          <a:xfrm>
            <a:off x="3087688" y="7978775"/>
            <a:ext cx="39038212" cy="13312775"/>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7D36D081-9B7C-3565-B836-BD38DFFA7D19}"/>
              </a:ext>
            </a:extLst>
          </p:cNvPr>
          <p:cNvSpPr>
            <a:spLocks noGrp="1"/>
          </p:cNvSpPr>
          <p:nvPr>
            <p:ph type="body" idx="1"/>
          </p:nvPr>
        </p:nvSpPr>
        <p:spPr>
          <a:xfrm>
            <a:off x="3087688" y="21416963"/>
            <a:ext cx="39038212" cy="7000875"/>
          </a:xfrm>
          <a:prstGeom prst="rect">
            <a:avLst/>
          </a:prstGeo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E014BC8D-8361-4E4F-6CFA-6CEA8AE8A774}"/>
              </a:ext>
            </a:extLst>
          </p:cNvPr>
          <p:cNvSpPr>
            <a:spLocks noGrp="1"/>
          </p:cNvSpPr>
          <p:nvPr>
            <p:ph type="dt" sz="half" idx="10"/>
          </p:nvPr>
        </p:nvSpPr>
        <p:spPr/>
        <p:txBody>
          <a:bodyPr/>
          <a:lstStyle>
            <a:lvl1pPr>
              <a:defRPr/>
            </a:lvl1pPr>
          </a:lstStyle>
          <a:p>
            <a:endParaRPr lang="en-GB" altLang="zh-CN"/>
          </a:p>
        </p:txBody>
      </p:sp>
      <p:sp>
        <p:nvSpPr>
          <p:cNvPr id="5" name="Footer Placeholder 4">
            <a:extLst>
              <a:ext uri="{FF2B5EF4-FFF2-40B4-BE49-F238E27FC236}">
                <a16:creationId xmlns:a16="http://schemas.microsoft.com/office/drawing/2014/main" id="{AD8F9CC2-C732-CF83-AA49-12E94D6125BA}"/>
              </a:ext>
            </a:extLst>
          </p:cNvPr>
          <p:cNvSpPr>
            <a:spLocks noGrp="1"/>
          </p:cNvSpPr>
          <p:nvPr>
            <p:ph type="ftr" sz="quarter" idx="11"/>
          </p:nvPr>
        </p:nvSpPr>
        <p:spPr/>
        <p:txBody>
          <a:bodyPr/>
          <a:lstStyle>
            <a:lvl1pPr>
              <a:defRPr/>
            </a:lvl1pPr>
          </a:lstStyle>
          <a:p>
            <a:endParaRPr lang="en-GB" altLang="zh-CN"/>
          </a:p>
        </p:txBody>
      </p:sp>
      <p:sp>
        <p:nvSpPr>
          <p:cNvPr id="6" name="Slide Number Placeholder 5">
            <a:extLst>
              <a:ext uri="{FF2B5EF4-FFF2-40B4-BE49-F238E27FC236}">
                <a16:creationId xmlns:a16="http://schemas.microsoft.com/office/drawing/2014/main" id="{4F796759-8C7E-B942-F3A5-F41AC3C16324}"/>
              </a:ext>
            </a:extLst>
          </p:cNvPr>
          <p:cNvSpPr>
            <a:spLocks noGrp="1"/>
          </p:cNvSpPr>
          <p:nvPr>
            <p:ph type="sldNum" sz="quarter" idx="12"/>
          </p:nvPr>
        </p:nvSpPr>
        <p:spPr/>
        <p:txBody>
          <a:bodyPr/>
          <a:lstStyle>
            <a:lvl1pPr>
              <a:defRPr/>
            </a:lvl1pPr>
          </a:lstStyle>
          <a:p>
            <a:fld id="{A588388D-D190-4458-B99D-E7950DEB3A22}" type="slidenum">
              <a:rPr lang="zh-CN" altLang="en-GB"/>
              <a:pPr/>
              <a:t>‹#›</a:t>
            </a:fld>
            <a:endParaRPr lang="en-GB" altLang="zh-CN"/>
          </a:p>
        </p:txBody>
      </p:sp>
    </p:spTree>
    <p:extLst>
      <p:ext uri="{BB962C8B-B14F-4D97-AF65-F5344CB8AC3E}">
        <p14:creationId xmlns:p14="http://schemas.microsoft.com/office/powerpoint/2010/main" val="27337778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EC85CF-A903-B727-64E4-9B91352D5059}"/>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2123B4F-784F-E090-69DF-20F8383843D3}"/>
              </a:ext>
            </a:extLst>
          </p:cNvPr>
          <p:cNvSpPr>
            <a:spLocks noGrp="1"/>
          </p:cNvSpPr>
          <p:nvPr>
            <p:ph sz="half" idx="1"/>
          </p:nvPr>
        </p:nvSpPr>
        <p:spPr>
          <a:xfrm>
            <a:off x="3111500" y="8520113"/>
            <a:ext cx="19442113" cy="2030571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5599391A-AE60-6E88-FCAE-E973823F1C60}"/>
              </a:ext>
            </a:extLst>
          </p:cNvPr>
          <p:cNvSpPr>
            <a:spLocks noGrp="1"/>
          </p:cNvSpPr>
          <p:nvPr>
            <p:ph sz="half" idx="2"/>
          </p:nvPr>
        </p:nvSpPr>
        <p:spPr>
          <a:xfrm>
            <a:off x="22706013" y="8520113"/>
            <a:ext cx="19443700" cy="2030571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DE63976F-7199-840C-F6A8-0DCA0C375EC2}"/>
              </a:ext>
            </a:extLst>
          </p:cNvPr>
          <p:cNvSpPr>
            <a:spLocks noGrp="1"/>
          </p:cNvSpPr>
          <p:nvPr>
            <p:ph type="dt" sz="half" idx="10"/>
          </p:nvPr>
        </p:nvSpPr>
        <p:spPr/>
        <p:txBody>
          <a:bodyPr/>
          <a:lstStyle>
            <a:lvl1pPr>
              <a:defRPr/>
            </a:lvl1pPr>
          </a:lstStyle>
          <a:p>
            <a:endParaRPr lang="en-GB" altLang="zh-CN"/>
          </a:p>
        </p:txBody>
      </p:sp>
      <p:sp>
        <p:nvSpPr>
          <p:cNvPr id="6" name="Footer Placeholder 5">
            <a:extLst>
              <a:ext uri="{FF2B5EF4-FFF2-40B4-BE49-F238E27FC236}">
                <a16:creationId xmlns:a16="http://schemas.microsoft.com/office/drawing/2014/main" id="{20A76428-974A-88DF-1747-9CC76CB1302D}"/>
              </a:ext>
            </a:extLst>
          </p:cNvPr>
          <p:cNvSpPr>
            <a:spLocks noGrp="1"/>
          </p:cNvSpPr>
          <p:nvPr>
            <p:ph type="ftr" sz="quarter" idx="11"/>
          </p:nvPr>
        </p:nvSpPr>
        <p:spPr/>
        <p:txBody>
          <a:bodyPr/>
          <a:lstStyle>
            <a:lvl1pPr>
              <a:defRPr/>
            </a:lvl1pPr>
          </a:lstStyle>
          <a:p>
            <a:endParaRPr lang="en-GB" altLang="zh-CN"/>
          </a:p>
        </p:txBody>
      </p:sp>
      <p:sp>
        <p:nvSpPr>
          <p:cNvPr id="7" name="Slide Number Placeholder 6">
            <a:extLst>
              <a:ext uri="{FF2B5EF4-FFF2-40B4-BE49-F238E27FC236}">
                <a16:creationId xmlns:a16="http://schemas.microsoft.com/office/drawing/2014/main" id="{E6E06A3A-B36A-2F7F-25FA-CF00B2F3B2C5}"/>
              </a:ext>
            </a:extLst>
          </p:cNvPr>
          <p:cNvSpPr>
            <a:spLocks noGrp="1"/>
          </p:cNvSpPr>
          <p:nvPr>
            <p:ph type="sldNum" sz="quarter" idx="12"/>
          </p:nvPr>
        </p:nvSpPr>
        <p:spPr/>
        <p:txBody>
          <a:bodyPr/>
          <a:lstStyle>
            <a:lvl1pPr>
              <a:defRPr/>
            </a:lvl1pPr>
          </a:lstStyle>
          <a:p>
            <a:fld id="{DA6677C0-3727-4E60-85E7-2C00D600922B}" type="slidenum">
              <a:rPr lang="zh-CN" altLang="en-GB"/>
              <a:pPr/>
              <a:t>‹#›</a:t>
            </a:fld>
            <a:endParaRPr lang="en-GB" altLang="zh-CN"/>
          </a:p>
        </p:txBody>
      </p:sp>
    </p:spTree>
    <p:extLst>
      <p:ext uri="{BB962C8B-B14F-4D97-AF65-F5344CB8AC3E}">
        <p14:creationId xmlns:p14="http://schemas.microsoft.com/office/powerpoint/2010/main" val="20706089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D087B4-C7C5-4AA0-3177-D4AE4A40A30B}"/>
              </a:ext>
            </a:extLst>
          </p:cNvPr>
          <p:cNvSpPr>
            <a:spLocks noGrp="1"/>
          </p:cNvSpPr>
          <p:nvPr>
            <p:ph type="title"/>
          </p:nvPr>
        </p:nvSpPr>
        <p:spPr>
          <a:xfrm>
            <a:off x="3117850" y="1703388"/>
            <a:ext cx="39038213" cy="6186487"/>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6AD3B848-D987-53C6-89C1-B0AFF5668A2F}"/>
              </a:ext>
            </a:extLst>
          </p:cNvPr>
          <p:cNvSpPr>
            <a:spLocks noGrp="1"/>
          </p:cNvSpPr>
          <p:nvPr>
            <p:ph type="body" idx="1"/>
          </p:nvPr>
        </p:nvSpPr>
        <p:spPr>
          <a:xfrm>
            <a:off x="3117850" y="7845425"/>
            <a:ext cx="19146838" cy="3844925"/>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5112A70-E5C2-690D-E0B4-0638362BE11A}"/>
              </a:ext>
            </a:extLst>
          </p:cNvPr>
          <p:cNvSpPr>
            <a:spLocks noGrp="1"/>
          </p:cNvSpPr>
          <p:nvPr>
            <p:ph sz="half" idx="2"/>
          </p:nvPr>
        </p:nvSpPr>
        <p:spPr>
          <a:xfrm>
            <a:off x="3117850" y="11690350"/>
            <a:ext cx="19146838" cy="1719421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696F6222-00A1-9E09-73AB-875C7BEE339A}"/>
              </a:ext>
            </a:extLst>
          </p:cNvPr>
          <p:cNvSpPr>
            <a:spLocks noGrp="1"/>
          </p:cNvSpPr>
          <p:nvPr>
            <p:ph type="body" sz="quarter" idx="3"/>
          </p:nvPr>
        </p:nvSpPr>
        <p:spPr>
          <a:xfrm>
            <a:off x="22913975" y="7845425"/>
            <a:ext cx="19242088" cy="3844925"/>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D7E03E5-4BB9-EB74-41A2-4D4810FB817B}"/>
              </a:ext>
            </a:extLst>
          </p:cNvPr>
          <p:cNvSpPr>
            <a:spLocks noGrp="1"/>
          </p:cNvSpPr>
          <p:nvPr>
            <p:ph sz="quarter" idx="4"/>
          </p:nvPr>
        </p:nvSpPr>
        <p:spPr>
          <a:xfrm>
            <a:off x="22913975" y="11690350"/>
            <a:ext cx="19242088" cy="1719421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C1B92C0D-A426-3116-7625-A78A2960B598}"/>
              </a:ext>
            </a:extLst>
          </p:cNvPr>
          <p:cNvSpPr>
            <a:spLocks noGrp="1"/>
          </p:cNvSpPr>
          <p:nvPr>
            <p:ph type="dt" sz="half" idx="10"/>
          </p:nvPr>
        </p:nvSpPr>
        <p:spPr/>
        <p:txBody>
          <a:bodyPr/>
          <a:lstStyle>
            <a:lvl1pPr>
              <a:defRPr/>
            </a:lvl1pPr>
          </a:lstStyle>
          <a:p>
            <a:endParaRPr lang="en-GB" altLang="zh-CN"/>
          </a:p>
        </p:txBody>
      </p:sp>
      <p:sp>
        <p:nvSpPr>
          <p:cNvPr id="8" name="Footer Placeholder 7">
            <a:extLst>
              <a:ext uri="{FF2B5EF4-FFF2-40B4-BE49-F238E27FC236}">
                <a16:creationId xmlns:a16="http://schemas.microsoft.com/office/drawing/2014/main" id="{38AEE5E2-62FE-9D11-4D8E-4A354025C142}"/>
              </a:ext>
            </a:extLst>
          </p:cNvPr>
          <p:cNvSpPr>
            <a:spLocks noGrp="1"/>
          </p:cNvSpPr>
          <p:nvPr>
            <p:ph type="ftr" sz="quarter" idx="11"/>
          </p:nvPr>
        </p:nvSpPr>
        <p:spPr/>
        <p:txBody>
          <a:bodyPr/>
          <a:lstStyle>
            <a:lvl1pPr>
              <a:defRPr/>
            </a:lvl1pPr>
          </a:lstStyle>
          <a:p>
            <a:endParaRPr lang="en-GB" altLang="zh-CN"/>
          </a:p>
        </p:txBody>
      </p:sp>
      <p:sp>
        <p:nvSpPr>
          <p:cNvPr id="9" name="Slide Number Placeholder 8">
            <a:extLst>
              <a:ext uri="{FF2B5EF4-FFF2-40B4-BE49-F238E27FC236}">
                <a16:creationId xmlns:a16="http://schemas.microsoft.com/office/drawing/2014/main" id="{20DC6C82-DC5C-3B91-582A-B554B2C8CB85}"/>
              </a:ext>
            </a:extLst>
          </p:cNvPr>
          <p:cNvSpPr>
            <a:spLocks noGrp="1"/>
          </p:cNvSpPr>
          <p:nvPr>
            <p:ph type="sldNum" sz="quarter" idx="12"/>
          </p:nvPr>
        </p:nvSpPr>
        <p:spPr/>
        <p:txBody>
          <a:bodyPr/>
          <a:lstStyle>
            <a:lvl1pPr>
              <a:defRPr/>
            </a:lvl1pPr>
          </a:lstStyle>
          <a:p>
            <a:fld id="{8B4FEE67-B6B3-4D6A-ACE3-7E5E0BF0BF66}" type="slidenum">
              <a:rPr lang="zh-CN" altLang="en-GB"/>
              <a:pPr/>
              <a:t>‹#›</a:t>
            </a:fld>
            <a:endParaRPr lang="en-GB" altLang="zh-CN"/>
          </a:p>
        </p:txBody>
      </p:sp>
    </p:spTree>
    <p:extLst>
      <p:ext uri="{BB962C8B-B14F-4D97-AF65-F5344CB8AC3E}">
        <p14:creationId xmlns:p14="http://schemas.microsoft.com/office/powerpoint/2010/main" val="28295491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9882D8-DD32-8F85-FA59-31F6FA9905BD}"/>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23C846FF-C582-6713-1A79-58D2EB8349F8}"/>
              </a:ext>
            </a:extLst>
          </p:cNvPr>
          <p:cNvSpPr>
            <a:spLocks noGrp="1"/>
          </p:cNvSpPr>
          <p:nvPr>
            <p:ph type="dt" sz="half" idx="10"/>
          </p:nvPr>
        </p:nvSpPr>
        <p:spPr/>
        <p:txBody>
          <a:bodyPr/>
          <a:lstStyle>
            <a:lvl1pPr>
              <a:defRPr/>
            </a:lvl1pPr>
          </a:lstStyle>
          <a:p>
            <a:endParaRPr lang="en-GB" altLang="zh-CN"/>
          </a:p>
        </p:txBody>
      </p:sp>
      <p:sp>
        <p:nvSpPr>
          <p:cNvPr id="4" name="Footer Placeholder 3">
            <a:extLst>
              <a:ext uri="{FF2B5EF4-FFF2-40B4-BE49-F238E27FC236}">
                <a16:creationId xmlns:a16="http://schemas.microsoft.com/office/drawing/2014/main" id="{1C81A5EB-71F6-44EC-1284-B34870AD26D6}"/>
              </a:ext>
            </a:extLst>
          </p:cNvPr>
          <p:cNvSpPr>
            <a:spLocks noGrp="1"/>
          </p:cNvSpPr>
          <p:nvPr>
            <p:ph type="ftr" sz="quarter" idx="11"/>
          </p:nvPr>
        </p:nvSpPr>
        <p:spPr/>
        <p:txBody>
          <a:bodyPr/>
          <a:lstStyle>
            <a:lvl1pPr>
              <a:defRPr/>
            </a:lvl1pPr>
          </a:lstStyle>
          <a:p>
            <a:endParaRPr lang="en-GB" altLang="zh-CN"/>
          </a:p>
        </p:txBody>
      </p:sp>
      <p:sp>
        <p:nvSpPr>
          <p:cNvPr id="5" name="Slide Number Placeholder 4">
            <a:extLst>
              <a:ext uri="{FF2B5EF4-FFF2-40B4-BE49-F238E27FC236}">
                <a16:creationId xmlns:a16="http://schemas.microsoft.com/office/drawing/2014/main" id="{FDE6C84F-B8B4-ACB4-A263-9EC2BC2C82F1}"/>
              </a:ext>
            </a:extLst>
          </p:cNvPr>
          <p:cNvSpPr>
            <a:spLocks noGrp="1"/>
          </p:cNvSpPr>
          <p:nvPr>
            <p:ph type="sldNum" sz="quarter" idx="12"/>
          </p:nvPr>
        </p:nvSpPr>
        <p:spPr/>
        <p:txBody>
          <a:bodyPr/>
          <a:lstStyle>
            <a:lvl1pPr>
              <a:defRPr/>
            </a:lvl1pPr>
          </a:lstStyle>
          <a:p>
            <a:fld id="{19A8C4AA-FE61-40F0-B94B-1D5CAAE7B0DC}" type="slidenum">
              <a:rPr lang="zh-CN" altLang="en-GB"/>
              <a:pPr/>
              <a:t>‹#›</a:t>
            </a:fld>
            <a:endParaRPr lang="en-GB" altLang="zh-CN"/>
          </a:p>
        </p:txBody>
      </p:sp>
    </p:spTree>
    <p:extLst>
      <p:ext uri="{BB962C8B-B14F-4D97-AF65-F5344CB8AC3E}">
        <p14:creationId xmlns:p14="http://schemas.microsoft.com/office/powerpoint/2010/main" val="20473022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D3E3608-C2C2-030A-D31C-EFA7317D9AC9}"/>
              </a:ext>
            </a:extLst>
          </p:cNvPr>
          <p:cNvSpPr>
            <a:spLocks noGrp="1"/>
          </p:cNvSpPr>
          <p:nvPr>
            <p:ph type="dt" sz="half" idx="10"/>
          </p:nvPr>
        </p:nvSpPr>
        <p:spPr/>
        <p:txBody>
          <a:bodyPr/>
          <a:lstStyle>
            <a:lvl1pPr>
              <a:defRPr/>
            </a:lvl1pPr>
          </a:lstStyle>
          <a:p>
            <a:endParaRPr lang="en-GB" altLang="zh-CN"/>
          </a:p>
        </p:txBody>
      </p:sp>
      <p:sp>
        <p:nvSpPr>
          <p:cNvPr id="3" name="Footer Placeholder 2">
            <a:extLst>
              <a:ext uri="{FF2B5EF4-FFF2-40B4-BE49-F238E27FC236}">
                <a16:creationId xmlns:a16="http://schemas.microsoft.com/office/drawing/2014/main" id="{1D36C6E8-A558-9AD5-2490-F6818940EA88}"/>
              </a:ext>
            </a:extLst>
          </p:cNvPr>
          <p:cNvSpPr>
            <a:spLocks noGrp="1"/>
          </p:cNvSpPr>
          <p:nvPr>
            <p:ph type="ftr" sz="quarter" idx="11"/>
          </p:nvPr>
        </p:nvSpPr>
        <p:spPr/>
        <p:txBody>
          <a:bodyPr/>
          <a:lstStyle>
            <a:lvl1pPr>
              <a:defRPr/>
            </a:lvl1pPr>
          </a:lstStyle>
          <a:p>
            <a:endParaRPr lang="en-GB" altLang="zh-CN"/>
          </a:p>
        </p:txBody>
      </p:sp>
      <p:sp>
        <p:nvSpPr>
          <p:cNvPr id="4" name="Slide Number Placeholder 3">
            <a:extLst>
              <a:ext uri="{FF2B5EF4-FFF2-40B4-BE49-F238E27FC236}">
                <a16:creationId xmlns:a16="http://schemas.microsoft.com/office/drawing/2014/main" id="{117288B6-F26A-99B3-0A32-C067285EF2EE}"/>
              </a:ext>
            </a:extLst>
          </p:cNvPr>
          <p:cNvSpPr>
            <a:spLocks noGrp="1"/>
          </p:cNvSpPr>
          <p:nvPr>
            <p:ph type="sldNum" sz="quarter" idx="12"/>
          </p:nvPr>
        </p:nvSpPr>
        <p:spPr/>
        <p:txBody>
          <a:bodyPr/>
          <a:lstStyle>
            <a:lvl1pPr>
              <a:defRPr/>
            </a:lvl1pPr>
          </a:lstStyle>
          <a:p>
            <a:fld id="{456B4F25-3754-4CC7-B7EF-A7BAA552C297}" type="slidenum">
              <a:rPr lang="zh-CN" altLang="en-GB"/>
              <a:pPr/>
              <a:t>‹#›</a:t>
            </a:fld>
            <a:endParaRPr lang="en-GB" altLang="zh-CN"/>
          </a:p>
        </p:txBody>
      </p:sp>
    </p:spTree>
    <p:extLst>
      <p:ext uri="{BB962C8B-B14F-4D97-AF65-F5344CB8AC3E}">
        <p14:creationId xmlns:p14="http://schemas.microsoft.com/office/powerpoint/2010/main" val="32538919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0D095A-CDF9-171B-E8B7-99166B0FA5FA}"/>
              </a:ext>
            </a:extLst>
          </p:cNvPr>
          <p:cNvSpPr>
            <a:spLocks noGrp="1"/>
          </p:cNvSpPr>
          <p:nvPr>
            <p:ph type="title"/>
          </p:nvPr>
        </p:nvSpPr>
        <p:spPr>
          <a:xfrm>
            <a:off x="3117850" y="2133600"/>
            <a:ext cx="14597063" cy="74676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BBD5FE73-5347-AC69-DCB4-9EED84845A0C}"/>
              </a:ext>
            </a:extLst>
          </p:cNvPr>
          <p:cNvSpPr>
            <a:spLocks noGrp="1"/>
          </p:cNvSpPr>
          <p:nvPr>
            <p:ph idx="1"/>
          </p:nvPr>
        </p:nvSpPr>
        <p:spPr>
          <a:xfrm>
            <a:off x="19242088" y="4608513"/>
            <a:ext cx="22913975" cy="227425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9F21CEED-82A8-6ACF-5B05-459D3F65BD99}"/>
              </a:ext>
            </a:extLst>
          </p:cNvPr>
          <p:cNvSpPr>
            <a:spLocks noGrp="1"/>
          </p:cNvSpPr>
          <p:nvPr>
            <p:ph type="body" sz="half" idx="2"/>
          </p:nvPr>
        </p:nvSpPr>
        <p:spPr>
          <a:xfrm>
            <a:off x="3117850" y="9601200"/>
            <a:ext cx="14597063" cy="1778793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FB2FDD0-29CB-2C60-7A02-4D0702CABBD3}"/>
              </a:ext>
            </a:extLst>
          </p:cNvPr>
          <p:cNvSpPr>
            <a:spLocks noGrp="1"/>
          </p:cNvSpPr>
          <p:nvPr>
            <p:ph type="dt" sz="half" idx="10"/>
          </p:nvPr>
        </p:nvSpPr>
        <p:spPr/>
        <p:txBody>
          <a:bodyPr/>
          <a:lstStyle>
            <a:lvl1pPr>
              <a:defRPr/>
            </a:lvl1pPr>
          </a:lstStyle>
          <a:p>
            <a:endParaRPr lang="en-GB" altLang="zh-CN"/>
          </a:p>
        </p:txBody>
      </p:sp>
      <p:sp>
        <p:nvSpPr>
          <p:cNvPr id="6" name="Footer Placeholder 5">
            <a:extLst>
              <a:ext uri="{FF2B5EF4-FFF2-40B4-BE49-F238E27FC236}">
                <a16:creationId xmlns:a16="http://schemas.microsoft.com/office/drawing/2014/main" id="{165EE918-B89B-58AE-562D-F407D4CDF545}"/>
              </a:ext>
            </a:extLst>
          </p:cNvPr>
          <p:cNvSpPr>
            <a:spLocks noGrp="1"/>
          </p:cNvSpPr>
          <p:nvPr>
            <p:ph type="ftr" sz="quarter" idx="11"/>
          </p:nvPr>
        </p:nvSpPr>
        <p:spPr/>
        <p:txBody>
          <a:bodyPr/>
          <a:lstStyle>
            <a:lvl1pPr>
              <a:defRPr/>
            </a:lvl1pPr>
          </a:lstStyle>
          <a:p>
            <a:endParaRPr lang="en-GB" altLang="zh-CN"/>
          </a:p>
        </p:txBody>
      </p:sp>
      <p:sp>
        <p:nvSpPr>
          <p:cNvPr id="7" name="Slide Number Placeholder 6">
            <a:extLst>
              <a:ext uri="{FF2B5EF4-FFF2-40B4-BE49-F238E27FC236}">
                <a16:creationId xmlns:a16="http://schemas.microsoft.com/office/drawing/2014/main" id="{305D71F5-903D-9ABD-1725-11B6DF0AD71B}"/>
              </a:ext>
            </a:extLst>
          </p:cNvPr>
          <p:cNvSpPr>
            <a:spLocks noGrp="1"/>
          </p:cNvSpPr>
          <p:nvPr>
            <p:ph type="sldNum" sz="quarter" idx="12"/>
          </p:nvPr>
        </p:nvSpPr>
        <p:spPr/>
        <p:txBody>
          <a:bodyPr/>
          <a:lstStyle>
            <a:lvl1pPr>
              <a:defRPr/>
            </a:lvl1pPr>
          </a:lstStyle>
          <a:p>
            <a:fld id="{C88B72B5-DEC5-43CB-A72D-9D973B866B4F}" type="slidenum">
              <a:rPr lang="zh-CN" altLang="en-GB"/>
              <a:pPr/>
              <a:t>‹#›</a:t>
            </a:fld>
            <a:endParaRPr lang="en-GB" altLang="zh-CN"/>
          </a:p>
        </p:txBody>
      </p:sp>
    </p:spTree>
    <p:extLst>
      <p:ext uri="{BB962C8B-B14F-4D97-AF65-F5344CB8AC3E}">
        <p14:creationId xmlns:p14="http://schemas.microsoft.com/office/powerpoint/2010/main" val="32827893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0CEF78-FAD7-BF44-D8C8-2866BCA8F2B9}"/>
              </a:ext>
            </a:extLst>
          </p:cNvPr>
          <p:cNvSpPr>
            <a:spLocks noGrp="1"/>
          </p:cNvSpPr>
          <p:nvPr>
            <p:ph type="title"/>
          </p:nvPr>
        </p:nvSpPr>
        <p:spPr>
          <a:xfrm>
            <a:off x="3117850" y="2133600"/>
            <a:ext cx="14597063" cy="74676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35E641CF-A03B-30A8-852C-3C04EB527DAC}"/>
              </a:ext>
            </a:extLst>
          </p:cNvPr>
          <p:cNvSpPr>
            <a:spLocks noGrp="1"/>
          </p:cNvSpPr>
          <p:nvPr>
            <p:ph type="pic" idx="1"/>
          </p:nvPr>
        </p:nvSpPr>
        <p:spPr>
          <a:xfrm>
            <a:off x="19242088" y="4608513"/>
            <a:ext cx="22913975" cy="227425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2E2A7161-7820-0D7E-4151-FF5FC2DD7DF7}"/>
              </a:ext>
            </a:extLst>
          </p:cNvPr>
          <p:cNvSpPr>
            <a:spLocks noGrp="1"/>
          </p:cNvSpPr>
          <p:nvPr>
            <p:ph type="body" sz="half" idx="2"/>
          </p:nvPr>
        </p:nvSpPr>
        <p:spPr>
          <a:xfrm>
            <a:off x="3117850" y="9601200"/>
            <a:ext cx="14597063" cy="1778793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97243C4-57B2-34B6-1356-8E2189C7AB20}"/>
              </a:ext>
            </a:extLst>
          </p:cNvPr>
          <p:cNvSpPr>
            <a:spLocks noGrp="1"/>
          </p:cNvSpPr>
          <p:nvPr>
            <p:ph type="dt" sz="half" idx="10"/>
          </p:nvPr>
        </p:nvSpPr>
        <p:spPr/>
        <p:txBody>
          <a:bodyPr/>
          <a:lstStyle>
            <a:lvl1pPr>
              <a:defRPr/>
            </a:lvl1pPr>
          </a:lstStyle>
          <a:p>
            <a:endParaRPr lang="en-GB" altLang="zh-CN"/>
          </a:p>
        </p:txBody>
      </p:sp>
      <p:sp>
        <p:nvSpPr>
          <p:cNvPr id="6" name="Footer Placeholder 5">
            <a:extLst>
              <a:ext uri="{FF2B5EF4-FFF2-40B4-BE49-F238E27FC236}">
                <a16:creationId xmlns:a16="http://schemas.microsoft.com/office/drawing/2014/main" id="{67D79341-6ED9-4E22-8FD0-50D62328860D}"/>
              </a:ext>
            </a:extLst>
          </p:cNvPr>
          <p:cNvSpPr>
            <a:spLocks noGrp="1"/>
          </p:cNvSpPr>
          <p:nvPr>
            <p:ph type="ftr" sz="quarter" idx="11"/>
          </p:nvPr>
        </p:nvSpPr>
        <p:spPr/>
        <p:txBody>
          <a:bodyPr/>
          <a:lstStyle>
            <a:lvl1pPr>
              <a:defRPr/>
            </a:lvl1pPr>
          </a:lstStyle>
          <a:p>
            <a:endParaRPr lang="en-GB" altLang="zh-CN"/>
          </a:p>
        </p:txBody>
      </p:sp>
      <p:sp>
        <p:nvSpPr>
          <p:cNvPr id="7" name="Slide Number Placeholder 6">
            <a:extLst>
              <a:ext uri="{FF2B5EF4-FFF2-40B4-BE49-F238E27FC236}">
                <a16:creationId xmlns:a16="http://schemas.microsoft.com/office/drawing/2014/main" id="{99D3F515-2A19-E8FE-F7DA-7FEC64831153}"/>
              </a:ext>
            </a:extLst>
          </p:cNvPr>
          <p:cNvSpPr>
            <a:spLocks noGrp="1"/>
          </p:cNvSpPr>
          <p:nvPr>
            <p:ph type="sldNum" sz="quarter" idx="12"/>
          </p:nvPr>
        </p:nvSpPr>
        <p:spPr/>
        <p:txBody>
          <a:bodyPr/>
          <a:lstStyle>
            <a:lvl1pPr>
              <a:defRPr/>
            </a:lvl1pPr>
          </a:lstStyle>
          <a:p>
            <a:fld id="{869EA703-6C53-4E05-BE53-B62E1AD5E60A}" type="slidenum">
              <a:rPr lang="zh-CN" altLang="en-GB"/>
              <a:pPr/>
              <a:t>‹#›</a:t>
            </a:fld>
            <a:endParaRPr lang="en-GB" altLang="zh-CN"/>
          </a:p>
        </p:txBody>
      </p:sp>
    </p:spTree>
    <p:extLst>
      <p:ext uri="{BB962C8B-B14F-4D97-AF65-F5344CB8AC3E}">
        <p14:creationId xmlns:p14="http://schemas.microsoft.com/office/powerpoint/2010/main" val="11624716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EA2829-4BC0-BDA2-D74C-218E6FB9509B}"/>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F18A2FA7-517C-E4B9-8976-7D5A707B1C47}"/>
              </a:ext>
            </a:extLst>
          </p:cNvPr>
          <p:cNvSpPr>
            <a:spLocks noGrp="1"/>
          </p:cNvSpPr>
          <p:nvPr>
            <p:ph type="body" orient="vert" idx="1"/>
          </p:nvPr>
        </p:nvSpPr>
        <p:spPr>
          <a:xfrm>
            <a:off x="3111500" y="8520113"/>
            <a:ext cx="39038213" cy="20305712"/>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A5B0277-E297-5F2C-6327-58BFE07B3555}"/>
              </a:ext>
            </a:extLst>
          </p:cNvPr>
          <p:cNvSpPr>
            <a:spLocks noGrp="1"/>
          </p:cNvSpPr>
          <p:nvPr>
            <p:ph type="dt" sz="half" idx="10"/>
          </p:nvPr>
        </p:nvSpPr>
        <p:spPr/>
        <p:txBody>
          <a:bodyPr/>
          <a:lstStyle>
            <a:lvl1pPr>
              <a:defRPr/>
            </a:lvl1pPr>
          </a:lstStyle>
          <a:p>
            <a:endParaRPr lang="en-GB" altLang="zh-CN"/>
          </a:p>
        </p:txBody>
      </p:sp>
      <p:sp>
        <p:nvSpPr>
          <p:cNvPr id="5" name="Footer Placeholder 4">
            <a:extLst>
              <a:ext uri="{FF2B5EF4-FFF2-40B4-BE49-F238E27FC236}">
                <a16:creationId xmlns:a16="http://schemas.microsoft.com/office/drawing/2014/main" id="{78748C18-FD1C-94FF-9238-4D193D16EB31}"/>
              </a:ext>
            </a:extLst>
          </p:cNvPr>
          <p:cNvSpPr>
            <a:spLocks noGrp="1"/>
          </p:cNvSpPr>
          <p:nvPr>
            <p:ph type="ftr" sz="quarter" idx="11"/>
          </p:nvPr>
        </p:nvSpPr>
        <p:spPr/>
        <p:txBody>
          <a:bodyPr/>
          <a:lstStyle>
            <a:lvl1pPr>
              <a:defRPr/>
            </a:lvl1pPr>
          </a:lstStyle>
          <a:p>
            <a:endParaRPr lang="en-GB" altLang="zh-CN"/>
          </a:p>
        </p:txBody>
      </p:sp>
      <p:sp>
        <p:nvSpPr>
          <p:cNvPr id="6" name="Slide Number Placeholder 5">
            <a:extLst>
              <a:ext uri="{FF2B5EF4-FFF2-40B4-BE49-F238E27FC236}">
                <a16:creationId xmlns:a16="http://schemas.microsoft.com/office/drawing/2014/main" id="{3BD425BF-189B-07D5-9428-E21B10A1BAF4}"/>
              </a:ext>
            </a:extLst>
          </p:cNvPr>
          <p:cNvSpPr>
            <a:spLocks noGrp="1"/>
          </p:cNvSpPr>
          <p:nvPr>
            <p:ph type="sldNum" sz="quarter" idx="12"/>
          </p:nvPr>
        </p:nvSpPr>
        <p:spPr/>
        <p:txBody>
          <a:bodyPr/>
          <a:lstStyle>
            <a:lvl1pPr>
              <a:defRPr/>
            </a:lvl1pPr>
          </a:lstStyle>
          <a:p>
            <a:fld id="{07B99275-1CB8-4DD7-8489-4AB4CBA7FAA5}" type="slidenum">
              <a:rPr lang="zh-CN" altLang="en-GB"/>
              <a:pPr/>
              <a:t>‹#›</a:t>
            </a:fld>
            <a:endParaRPr lang="en-GB" altLang="zh-CN"/>
          </a:p>
        </p:txBody>
      </p:sp>
    </p:spTree>
    <p:extLst>
      <p:ext uri="{BB962C8B-B14F-4D97-AF65-F5344CB8AC3E}">
        <p14:creationId xmlns:p14="http://schemas.microsoft.com/office/powerpoint/2010/main" val="27227585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4CA68A7-EF28-5842-1E1B-E913128E7CDB}"/>
              </a:ext>
            </a:extLst>
          </p:cNvPr>
          <p:cNvSpPr>
            <a:spLocks noGrp="1"/>
          </p:cNvSpPr>
          <p:nvPr>
            <p:ph type="title" orient="vert"/>
          </p:nvPr>
        </p:nvSpPr>
        <p:spPr>
          <a:xfrm>
            <a:off x="32815213" y="1281113"/>
            <a:ext cx="10182225" cy="27544712"/>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CF6B96E7-CBA3-79E9-B1AD-6BFB17E5E81F}"/>
              </a:ext>
            </a:extLst>
          </p:cNvPr>
          <p:cNvSpPr>
            <a:spLocks noGrp="1"/>
          </p:cNvSpPr>
          <p:nvPr>
            <p:ph type="body" orient="vert" idx="1"/>
          </p:nvPr>
        </p:nvSpPr>
        <p:spPr>
          <a:xfrm>
            <a:off x="2263775" y="1281113"/>
            <a:ext cx="30399038" cy="27544712"/>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3F91126-AD13-7DD0-3C44-C73E4FFBBCF0}"/>
              </a:ext>
            </a:extLst>
          </p:cNvPr>
          <p:cNvSpPr>
            <a:spLocks noGrp="1"/>
          </p:cNvSpPr>
          <p:nvPr>
            <p:ph type="dt" sz="half" idx="10"/>
          </p:nvPr>
        </p:nvSpPr>
        <p:spPr/>
        <p:txBody>
          <a:bodyPr/>
          <a:lstStyle>
            <a:lvl1pPr>
              <a:defRPr/>
            </a:lvl1pPr>
          </a:lstStyle>
          <a:p>
            <a:endParaRPr lang="en-GB" altLang="zh-CN"/>
          </a:p>
        </p:txBody>
      </p:sp>
      <p:sp>
        <p:nvSpPr>
          <p:cNvPr id="5" name="Footer Placeholder 4">
            <a:extLst>
              <a:ext uri="{FF2B5EF4-FFF2-40B4-BE49-F238E27FC236}">
                <a16:creationId xmlns:a16="http://schemas.microsoft.com/office/drawing/2014/main" id="{F960C139-C707-6412-36D7-3A01D12B620A}"/>
              </a:ext>
            </a:extLst>
          </p:cNvPr>
          <p:cNvSpPr>
            <a:spLocks noGrp="1"/>
          </p:cNvSpPr>
          <p:nvPr>
            <p:ph type="ftr" sz="quarter" idx="11"/>
          </p:nvPr>
        </p:nvSpPr>
        <p:spPr/>
        <p:txBody>
          <a:bodyPr/>
          <a:lstStyle>
            <a:lvl1pPr>
              <a:defRPr/>
            </a:lvl1pPr>
          </a:lstStyle>
          <a:p>
            <a:endParaRPr lang="en-GB" altLang="zh-CN"/>
          </a:p>
        </p:txBody>
      </p:sp>
      <p:sp>
        <p:nvSpPr>
          <p:cNvPr id="6" name="Slide Number Placeholder 5">
            <a:extLst>
              <a:ext uri="{FF2B5EF4-FFF2-40B4-BE49-F238E27FC236}">
                <a16:creationId xmlns:a16="http://schemas.microsoft.com/office/drawing/2014/main" id="{296B526F-2262-01B0-7077-94B008B0D688}"/>
              </a:ext>
            </a:extLst>
          </p:cNvPr>
          <p:cNvSpPr>
            <a:spLocks noGrp="1"/>
          </p:cNvSpPr>
          <p:nvPr>
            <p:ph type="sldNum" sz="quarter" idx="12"/>
          </p:nvPr>
        </p:nvSpPr>
        <p:spPr/>
        <p:txBody>
          <a:bodyPr/>
          <a:lstStyle>
            <a:lvl1pPr>
              <a:defRPr/>
            </a:lvl1pPr>
          </a:lstStyle>
          <a:p>
            <a:fld id="{80AFF201-E186-4E23-BC9B-DB8DE7B7DCE5}" type="slidenum">
              <a:rPr lang="zh-CN" altLang="en-GB"/>
              <a:pPr/>
              <a:t>‹#›</a:t>
            </a:fld>
            <a:endParaRPr lang="en-GB" altLang="zh-CN"/>
          </a:p>
        </p:txBody>
      </p:sp>
    </p:spTree>
    <p:extLst>
      <p:ext uri="{BB962C8B-B14F-4D97-AF65-F5344CB8AC3E}">
        <p14:creationId xmlns:p14="http://schemas.microsoft.com/office/powerpoint/2010/main" val="17334593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8C655944-27C2-13A5-EF5A-F5B0DB1EF2FB}"/>
              </a:ext>
            </a:extLst>
          </p:cNvPr>
          <p:cNvSpPr>
            <a:spLocks noGrp="1" noChangeArrowheads="1"/>
          </p:cNvSpPr>
          <p:nvPr>
            <p:ph type="title"/>
          </p:nvPr>
        </p:nvSpPr>
        <p:spPr bwMode="auto">
          <a:xfrm>
            <a:off x="2263775" y="1281113"/>
            <a:ext cx="40733663" cy="2695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41509" tIns="220754" rIns="441509" bIns="220754" numCol="1" anchor="ctr" anchorCtr="0" compatLnSpc="1">
            <a:prstTxWarp prst="textNoShape">
              <a:avLst/>
            </a:prstTxWarp>
          </a:bodyPr>
          <a:lstStyle/>
          <a:p>
            <a:pPr lvl="0"/>
            <a:endParaRPr lang="en-US" altLang="en-US"/>
          </a:p>
        </p:txBody>
      </p:sp>
      <p:sp>
        <p:nvSpPr>
          <p:cNvPr id="1028" name="Rectangle 4">
            <a:extLst>
              <a:ext uri="{FF2B5EF4-FFF2-40B4-BE49-F238E27FC236}">
                <a16:creationId xmlns:a16="http://schemas.microsoft.com/office/drawing/2014/main" id="{6D92DB5F-59C6-C13B-2D05-B085A0AEDE5F}"/>
              </a:ext>
            </a:extLst>
          </p:cNvPr>
          <p:cNvSpPr>
            <a:spLocks noGrp="1" noChangeArrowheads="1"/>
          </p:cNvSpPr>
          <p:nvPr>
            <p:ph type="dt" sz="half" idx="2"/>
          </p:nvPr>
        </p:nvSpPr>
        <p:spPr bwMode="auto">
          <a:xfrm>
            <a:off x="2263775" y="29144913"/>
            <a:ext cx="10560050" cy="2222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41509" tIns="220754" rIns="441509" bIns="220754" numCol="1" anchor="t" anchorCtr="0" compatLnSpc="1">
            <a:prstTxWarp prst="textNoShape">
              <a:avLst/>
            </a:prstTxWarp>
          </a:bodyPr>
          <a:lstStyle>
            <a:lvl1pPr defTabSz="4414838">
              <a:defRPr sz="6800">
                <a:latin typeface="+mn-lt"/>
                <a:ea typeface="宋体" panose="02010600030101010101" pitchFamily="2" charset="-122"/>
              </a:defRPr>
            </a:lvl1pPr>
          </a:lstStyle>
          <a:p>
            <a:endParaRPr lang="en-GB" altLang="zh-CN"/>
          </a:p>
        </p:txBody>
      </p:sp>
      <p:sp>
        <p:nvSpPr>
          <p:cNvPr id="1029" name="Rectangle 5">
            <a:extLst>
              <a:ext uri="{FF2B5EF4-FFF2-40B4-BE49-F238E27FC236}">
                <a16:creationId xmlns:a16="http://schemas.microsoft.com/office/drawing/2014/main" id="{D7DF1C81-3C6D-84D5-0015-9CB8DFA00B5F}"/>
              </a:ext>
            </a:extLst>
          </p:cNvPr>
          <p:cNvSpPr>
            <a:spLocks noGrp="1" noChangeArrowheads="1"/>
          </p:cNvSpPr>
          <p:nvPr>
            <p:ph type="ftr" sz="quarter" idx="3"/>
          </p:nvPr>
        </p:nvSpPr>
        <p:spPr bwMode="auto">
          <a:xfrm>
            <a:off x="15463838" y="29144913"/>
            <a:ext cx="14333537" cy="2222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41509" tIns="220754" rIns="441509" bIns="220754" numCol="1" anchor="t" anchorCtr="0" compatLnSpc="1">
            <a:prstTxWarp prst="textNoShape">
              <a:avLst/>
            </a:prstTxWarp>
          </a:bodyPr>
          <a:lstStyle>
            <a:lvl1pPr algn="ctr" defTabSz="4414838">
              <a:defRPr sz="6800">
                <a:latin typeface="+mn-lt"/>
                <a:ea typeface="宋体" panose="02010600030101010101" pitchFamily="2" charset="-122"/>
              </a:defRPr>
            </a:lvl1pPr>
          </a:lstStyle>
          <a:p>
            <a:endParaRPr lang="en-GB" altLang="zh-CN"/>
          </a:p>
        </p:txBody>
      </p:sp>
      <p:sp>
        <p:nvSpPr>
          <p:cNvPr id="1030" name="Rectangle 6">
            <a:extLst>
              <a:ext uri="{FF2B5EF4-FFF2-40B4-BE49-F238E27FC236}">
                <a16:creationId xmlns:a16="http://schemas.microsoft.com/office/drawing/2014/main" id="{3B546E60-E827-E733-FEBA-7A8FECBB9B11}"/>
              </a:ext>
            </a:extLst>
          </p:cNvPr>
          <p:cNvSpPr>
            <a:spLocks noGrp="1" noChangeArrowheads="1"/>
          </p:cNvSpPr>
          <p:nvPr>
            <p:ph type="sldNum" sz="quarter" idx="4"/>
          </p:nvPr>
        </p:nvSpPr>
        <p:spPr bwMode="auto">
          <a:xfrm>
            <a:off x="32437388" y="29144913"/>
            <a:ext cx="10560050" cy="2222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41509" tIns="220754" rIns="441509" bIns="220754" numCol="1" anchor="t" anchorCtr="0" compatLnSpc="1">
            <a:prstTxWarp prst="textNoShape">
              <a:avLst/>
            </a:prstTxWarp>
          </a:bodyPr>
          <a:lstStyle>
            <a:lvl1pPr algn="r" defTabSz="4414838">
              <a:defRPr sz="6800">
                <a:latin typeface="+mn-lt"/>
                <a:ea typeface="宋体" panose="02010600030101010101" pitchFamily="2" charset="-122"/>
              </a:defRPr>
            </a:lvl1pPr>
          </a:lstStyle>
          <a:p>
            <a:fld id="{9226BDE7-1C76-4D83-9751-806EF295994F}" type="slidenum">
              <a:rPr lang="zh-CN" altLang="en-GB"/>
              <a:pPr/>
              <a:t>‹#›</a:t>
            </a:fld>
            <a:endParaRPr lang="en-GB" altLang="zh-CN"/>
          </a:p>
        </p:txBody>
      </p:sp>
      <p:sp>
        <p:nvSpPr>
          <p:cNvPr id="1034" name="Rectangle 10">
            <a:extLst>
              <a:ext uri="{FF2B5EF4-FFF2-40B4-BE49-F238E27FC236}">
                <a16:creationId xmlns:a16="http://schemas.microsoft.com/office/drawing/2014/main" id="{C6686AA9-A427-5422-414C-9868A3D84166}"/>
              </a:ext>
            </a:extLst>
          </p:cNvPr>
          <p:cNvSpPr>
            <a:spLocks noChangeArrowheads="1"/>
          </p:cNvSpPr>
          <p:nvPr/>
        </p:nvSpPr>
        <p:spPr bwMode="auto">
          <a:xfrm>
            <a:off x="0" y="15446375"/>
            <a:ext cx="45261213" cy="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nchor="ctr">
            <a:spAutoFit/>
          </a:bodyPr>
          <a:lstStyle/>
          <a:p>
            <a:endParaRPr lang="en-GB"/>
          </a:p>
        </p:txBody>
      </p:sp>
    </p:spTree>
    <p:extLst>
      <p:ext uri="{BB962C8B-B14F-4D97-AF65-F5344CB8AC3E}">
        <p14:creationId xmlns:p14="http://schemas.microsoft.com/office/powerpoint/2010/main" val="372896877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4414838" rtl="0" fontAlgn="base">
        <a:spcBef>
          <a:spcPct val="0"/>
        </a:spcBef>
        <a:spcAft>
          <a:spcPct val="0"/>
        </a:spcAft>
        <a:defRPr sz="10000" b="1" kern="1200">
          <a:solidFill>
            <a:srgbClr val="000000"/>
          </a:solidFill>
          <a:latin typeface="+mj-lt"/>
          <a:ea typeface="+mj-ea"/>
          <a:cs typeface="+mj-cs"/>
        </a:defRPr>
      </a:lvl1pPr>
      <a:lvl2pPr algn="ctr" defTabSz="4414838" rtl="0" fontAlgn="base">
        <a:spcBef>
          <a:spcPct val="0"/>
        </a:spcBef>
        <a:spcAft>
          <a:spcPct val="0"/>
        </a:spcAft>
        <a:defRPr sz="10000" b="1">
          <a:solidFill>
            <a:srgbClr val="000000"/>
          </a:solidFill>
          <a:latin typeface="Arial" panose="020B0604020202020204" pitchFamily="34" charset="0"/>
        </a:defRPr>
      </a:lvl2pPr>
      <a:lvl3pPr algn="ctr" defTabSz="4414838" rtl="0" fontAlgn="base">
        <a:spcBef>
          <a:spcPct val="0"/>
        </a:spcBef>
        <a:spcAft>
          <a:spcPct val="0"/>
        </a:spcAft>
        <a:defRPr sz="10000" b="1">
          <a:solidFill>
            <a:srgbClr val="000000"/>
          </a:solidFill>
          <a:latin typeface="Arial" panose="020B0604020202020204" pitchFamily="34" charset="0"/>
        </a:defRPr>
      </a:lvl3pPr>
      <a:lvl4pPr algn="ctr" defTabSz="4414838" rtl="0" fontAlgn="base">
        <a:spcBef>
          <a:spcPct val="0"/>
        </a:spcBef>
        <a:spcAft>
          <a:spcPct val="0"/>
        </a:spcAft>
        <a:defRPr sz="10000" b="1">
          <a:solidFill>
            <a:srgbClr val="000000"/>
          </a:solidFill>
          <a:latin typeface="Arial" panose="020B0604020202020204" pitchFamily="34" charset="0"/>
        </a:defRPr>
      </a:lvl4pPr>
      <a:lvl5pPr algn="ctr" defTabSz="4414838" rtl="0" fontAlgn="base">
        <a:spcBef>
          <a:spcPct val="0"/>
        </a:spcBef>
        <a:spcAft>
          <a:spcPct val="0"/>
        </a:spcAft>
        <a:defRPr sz="10000" b="1">
          <a:solidFill>
            <a:srgbClr val="000000"/>
          </a:solidFill>
          <a:latin typeface="Arial" panose="020B0604020202020204" pitchFamily="34" charset="0"/>
        </a:defRPr>
      </a:lvl5pPr>
      <a:lvl6pPr marL="457200" algn="ctr" defTabSz="4414838" rtl="0" fontAlgn="base">
        <a:spcBef>
          <a:spcPct val="0"/>
        </a:spcBef>
        <a:spcAft>
          <a:spcPct val="0"/>
        </a:spcAft>
        <a:defRPr sz="10000" b="1">
          <a:solidFill>
            <a:srgbClr val="000000"/>
          </a:solidFill>
          <a:latin typeface="Arial" panose="020B0604020202020204" pitchFamily="34" charset="0"/>
        </a:defRPr>
      </a:lvl6pPr>
      <a:lvl7pPr marL="914400" algn="ctr" defTabSz="4414838" rtl="0" fontAlgn="base">
        <a:spcBef>
          <a:spcPct val="0"/>
        </a:spcBef>
        <a:spcAft>
          <a:spcPct val="0"/>
        </a:spcAft>
        <a:defRPr sz="10000" b="1">
          <a:solidFill>
            <a:srgbClr val="000000"/>
          </a:solidFill>
          <a:latin typeface="Arial" panose="020B0604020202020204" pitchFamily="34" charset="0"/>
        </a:defRPr>
      </a:lvl7pPr>
      <a:lvl8pPr marL="1371600" algn="ctr" defTabSz="4414838" rtl="0" fontAlgn="base">
        <a:spcBef>
          <a:spcPct val="0"/>
        </a:spcBef>
        <a:spcAft>
          <a:spcPct val="0"/>
        </a:spcAft>
        <a:defRPr sz="10000" b="1">
          <a:solidFill>
            <a:srgbClr val="000000"/>
          </a:solidFill>
          <a:latin typeface="Arial" panose="020B0604020202020204" pitchFamily="34" charset="0"/>
        </a:defRPr>
      </a:lvl8pPr>
      <a:lvl9pPr marL="1828800" algn="ctr" defTabSz="4414838" rtl="0" fontAlgn="base">
        <a:spcBef>
          <a:spcPct val="0"/>
        </a:spcBef>
        <a:spcAft>
          <a:spcPct val="0"/>
        </a:spcAft>
        <a:defRPr sz="10000" b="1">
          <a:solidFill>
            <a:srgbClr val="000000"/>
          </a:solidFill>
          <a:latin typeface="Arial" panose="020B0604020202020204" pitchFamily="34" charset="0"/>
        </a:defRPr>
      </a:lvl9pPr>
    </p:titleStyle>
    <p:bodyStyle>
      <a:lvl1pPr marL="1655763" indent="-1655763" algn="l" defTabSz="4414838" rtl="0" fontAlgn="base">
        <a:spcBef>
          <a:spcPct val="20000"/>
        </a:spcBef>
        <a:spcAft>
          <a:spcPct val="0"/>
        </a:spcAft>
        <a:buChar char="•"/>
        <a:defRPr sz="15500" kern="1200">
          <a:solidFill>
            <a:schemeClr val="tx1"/>
          </a:solidFill>
          <a:latin typeface="+mn-lt"/>
          <a:ea typeface="+mn-ea"/>
          <a:cs typeface="+mn-cs"/>
        </a:defRPr>
      </a:lvl1pPr>
      <a:lvl2pPr marL="3587750" indent="-1379538" algn="l" defTabSz="4414838" rtl="0" fontAlgn="base">
        <a:spcBef>
          <a:spcPct val="20000"/>
        </a:spcBef>
        <a:spcAft>
          <a:spcPct val="0"/>
        </a:spcAft>
        <a:buChar char="–"/>
        <a:defRPr sz="13500" kern="1200">
          <a:solidFill>
            <a:schemeClr val="tx1"/>
          </a:solidFill>
          <a:latin typeface="+mn-lt"/>
          <a:ea typeface="+mn-ea"/>
          <a:cs typeface="+mn-cs"/>
        </a:defRPr>
      </a:lvl2pPr>
      <a:lvl3pPr marL="5518150" indent="-1103313" algn="l" defTabSz="4414838" rtl="0" fontAlgn="base">
        <a:spcBef>
          <a:spcPct val="20000"/>
        </a:spcBef>
        <a:spcAft>
          <a:spcPct val="0"/>
        </a:spcAft>
        <a:buChar char="•"/>
        <a:defRPr sz="11600" kern="1200">
          <a:solidFill>
            <a:schemeClr val="tx1"/>
          </a:solidFill>
          <a:latin typeface="+mn-lt"/>
          <a:ea typeface="+mn-ea"/>
          <a:cs typeface="+mn-cs"/>
        </a:defRPr>
      </a:lvl3pPr>
      <a:lvl4pPr marL="7726363" indent="-1103313" algn="l" defTabSz="4414838" rtl="0" fontAlgn="base">
        <a:spcBef>
          <a:spcPct val="20000"/>
        </a:spcBef>
        <a:spcAft>
          <a:spcPct val="0"/>
        </a:spcAft>
        <a:buChar char="–"/>
        <a:defRPr sz="9700" kern="1200">
          <a:solidFill>
            <a:schemeClr val="tx1"/>
          </a:solidFill>
          <a:latin typeface="+mn-lt"/>
          <a:ea typeface="+mn-ea"/>
          <a:cs typeface="+mn-cs"/>
        </a:defRPr>
      </a:lvl4pPr>
      <a:lvl5pPr marL="9934575" indent="-1104900" algn="l" defTabSz="4414838" rtl="0" fontAlgn="base">
        <a:spcBef>
          <a:spcPct val="20000"/>
        </a:spcBef>
        <a:spcAft>
          <a:spcPct val="0"/>
        </a:spcAft>
        <a:buChar char="»"/>
        <a:defRPr sz="97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emf"/><Relationship Id="rId3" Type="http://schemas.openxmlformats.org/officeDocument/2006/relationships/image" Target="../media/image1.emf"/><Relationship Id="rId7" Type="http://schemas.openxmlformats.org/officeDocument/2006/relationships/image" Target="../media/image5.png"/><Relationship Id="rId12"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image" Target="../media/image9.emf"/><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emf"/><Relationship Id="rId9" Type="http://schemas.openxmlformats.org/officeDocument/2006/relationships/image" Target="../media/image7.png"/><Relationship Id="rId14" Type="http://schemas.openxmlformats.org/officeDocument/2006/relationships/image" Target="../media/image12.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529441F9-3BE8-2F96-3A94-D78CE94D1DCA}"/>
              </a:ext>
            </a:extLst>
          </p:cNvPr>
          <p:cNvPicPr>
            <a:picLocks noChangeAspect="1"/>
          </p:cNvPicPr>
          <p:nvPr/>
        </p:nvPicPr>
        <p:blipFill>
          <a:blip r:embed="rId3">
            <a:alphaModFix/>
          </a:blip>
          <a:stretch>
            <a:fillRect/>
          </a:stretch>
        </p:blipFill>
        <p:spPr>
          <a:xfrm>
            <a:off x="36586551" y="11716706"/>
            <a:ext cx="8183608" cy="5961460"/>
          </a:xfrm>
          <a:prstGeom prst="rect">
            <a:avLst/>
          </a:prstGeom>
        </p:spPr>
      </p:pic>
      <p:sp>
        <p:nvSpPr>
          <p:cNvPr id="2053" name="Text Box 5">
            <a:extLst>
              <a:ext uri="{FF2B5EF4-FFF2-40B4-BE49-F238E27FC236}">
                <a16:creationId xmlns:a16="http://schemas.microsoft.com/office/drawing/2014/main" id="{F4A19459-D8DA-8086-DE2B-1B8CE10EA532}"/>
              </a:ext>
            </a:extLst>
          </p:cNvPr>
          <p:cNvSpPr txBox="1">
            <a:spLocks noChangeArrowheads="1"/>
          </p:cNvSpPr>
          <p:nvPr/>
        </p:nvSpPr>
        <p:spPr bwMode="auto">
          <a:xfrm>
            <a:off x="7857497" y="5809422"/>
            <a:ext cx="6121400" cy="1323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solidFill>
                  <a:srgbClr val="99CC00"/>
                </a:solidFill>
                <a:prstDash val="lgDash"/>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defTabSz="4414838">
              <a:defRPr>
                <a:solidFill>
                  <a:schemeClr val="tx1"/>
                </a:solidFill>
                <a:latin typeface="Arial" panose="020B0604020202020204" pitchFamily="34" charset="0"/>
              </a:defRPr>
            </a:lvl1pPr>
            <a:lvl2pPr defTabSz="4414838">
              <a:defRPr>
                <a:solidFill>
                  <a:schemeClr val="tx1"/>
                </a:solidFill>
                <a:latin typeface="Arial" panose="020B0604020202020204" pitchFamily="34" charset="0"/>
              </a:defRPr>
            </a:lvl2pPr>
            <a:lvl3pPr defTabSz="4414838">
              <a:defRPr>
                <a:solidFill>
                  <a:schemeClr val="tx1"/>
                </a:solidFill>
                <a:latin typeface="Arial" panose="020B0604020202020204" pitchFamily="34" charset="0"/>
              </a:defRPr>
            </a:lvl3pPr>
            <a:lvl4pPr defTabSz="4414838">
              <a:defRPr>
                <a:solidFill>
                  <a:schemeClr val="tx1"/>
                </a:solidFill>
                <a:latin typeface="Arial" panose="020B0604020202020204" pitchFamily="34" charset="0"/>
              </a:defRPr>
            </a:lvl4pPr>
            <a:lvl5pPr defTabSz="4414838">
              <a:defRPr>
                <a:solidFill>
                  <a:schemeClr val="tx1"/>
                </a:solidFill>
                <a:latin typeface="Arial" panose="020B0604020202020204" pitchFamily="34" charset="0"/>
              </a:defRPr>
            </a:lvl5pPr>
            <a:lvl6pPr defTabSz="4414838" fontAlgn="base">
              <a:spcBef>
                <a:spcPct val="0"/>
              </a:spcBef>
              <a:spcAft>
                <a:spcPct val="0"/>
              </a:spcAft>
              <a:defRPr>
                <a:solidFill>
                  <a:schemeClr val="tx1"/>
                </a:solidFill>
                <a:latin typeface="Arial" panose="020B0604020202020204" pitchFamily="34" charset="0"/>
              </a:defRPr>
            </a:lvl6pPr>
            <a:lvl7pPr defTabSz="4414838" fontAlgn="base">
              <a:spcBef>
                <a:spcPct val="0"/>
              </a:spcBef>
              <a:spcAft>
                <a:spcPct val="0"/>
              </a:spcAft>
              <a:defRPr>
                <a:solidFill>
                  <a:schemeClr val="tx1"/>
                </a:solidFill>
                <a:latin typeface="Arial" panose="020B0604020202020204" pitchFamily="34" charset="0"/>
              </a:defRPr>
            </a:lvl7pPr>
            <a:lvl8pPr defTabSz="4414838" fontAlgn="base">
              <a:spcBef>
                <a:spcPct val="0"/>
              </a:spcBef>
              <a:spcAft>
                <a:spcPct val="0"/>
              </a:spcAft>
              <a:defRPr>
                <a:solidFill>
                  <a:schemeClr val="tx1"/>
                </a:solidFill>
                <a:latin typeface="Arial" panose="020B0604020202020204" pitchFamily="34" charset="0"/>
              </a:defRPr>
            </a:lvl8pPr>
            <a:lvl9pPr defTabSz="4414838" fontAlgn="base">
              <a:spcBef>
                <a:spcPct val="0"/>
              </a:spcBef>
              <a:spcAft>
                <a:spcPct val="0"/>
              </a:spcAft>
              <a:defRPr>
                <a:solidFill>
                  <a:schemeClr val="tx1"/>
                </a:solidFill>
                <a:latin typeface="Arial" panose="020B0604020202020204" pitchFamily="34" charset="0"/>
              </a:defRPr>
            </a:lvl9pPr>
          </a:lstStyle>
          <a:p>
            <a:pPr marL="0" marR="0" lvl="0" indent="0" algn="ctr" defTabSz="4414838" rtl="0" eaLnBrk="1" fontAlgn="base" latinLnBrk="0" hangingPunct="1">
              <a:lnSpc>
                <a:spcPct val="100000"/>
              </a:lnSpc>
              <a:spcBef>
                <a:spcPct val="50000"/>
              </a:spcBef>
              <a:spcAft>
                <a:spcPct val="0"/>
              </a:spcAft>
              <a:buClrTx/>
              <a:buSzTx/>
              <a:buFontTx/>
              <a:buNone/>
              <a:tabLst/>
              <a:defRPr/>
            </a:pPr>
            <a:r>
              <a:rPr kumimoji="0" lang="en-GB" altLang="zh-CN" sz="8000" b="1" i="0" u="none" strike="noStrike" kern="1200" cap="none" spc="0" normalizeH="0" baseline="0" noProof="0" dirty="0">
                <a:ln>
                  <a:noFill/>
                </a:ln>
                <a:solidFill>
                  <a:srgbClr val="800080"/>
                </a:solidFill>
                <a:effectLst/>
                <a:uLnTx/>
                <a:uFillTx/>
                <a:latin typeface="Calibri" panose="020F0502020204030204" pitchFamily="34" charset="0"/>
                <a:ea typeface="宋体" panose="02010600030101010101" pitchFamily="2" charset="-122"/>
                <a:cs typeface="Calibri" panose="020F0502020204030204" pitchFamily="34" charset="0"/>
              </a:rPr>
              <a:t>Overview</a:t>
            </a:r>
          </a:p>
        </p:txBody>
      </p:sp>
      <p:sp>
        <p:nvSpPr>
          <p:cNvPr id="3009" name="Rectangle 961">
            <a:extLst>
              <a:ext uri="{FF2B5EF4-FFF2-40B4-BE49-F238E27FC236}">
                <a16:creationId xmlns:a16="http://schemas.microsoft.com/office/drawing/2014/main" id="{38E5EC21-1E0A-7E06-8A06-47C4352BE66A}"/>
              </a:ext>
            </a:extLst>
          </p:cNvPr>
          <p:cNvSpPr>
            <a:spLocks noChangeArrowheads="1"/>
          </p:cNvSpPr>
          <p:nvPr/>
        </p:nvSpPr>
        <p:spPr bwMode="auto">
          <a:xfrm>
            <a:off x="20286663" y="13811250"/>
            <a:ext cx="104775" cy="2746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spAutoFit/>
          </a:bodyPr>
          <a:lstStyle>
            <a:lvl1pPr>
              <a:tabLst>
                <a:tab pos="274638" algn="l"/>
              </a:tabLst>
              <a:defRPr>
                <a:solidFill>
                  <a:schemeClr val="tx1"/>
                </a:solidFill>
                <a:latin typeface="Arial" panose="020B0604020202020204" pitchFamily="34" charset="0"/>
              </a:defRPr>
            </a:lvl1pPr>
            <a:lvl2pPr>
              <a:tabLst>
                <a:tab pos="274638" algn="l"/>
              </a:tabLst>
              <a:defRPr>
                <a:solidFill>
                  <a:schemeClr val="tx1"/>
                </a:solidFill>
                <a:latin typeface="Arial" panose="020B0604020202020204" pitchFamily="34" charset="0"/>
              </a:defRPr>
            </a:lvl2pPr>
            <a:lvl3pPr>
              <a:tabLst>
                <a:tab pos="274638" algn="l"/>
              </a:tabLst>
              <a:defRPr>
                <a:solidFill>
                  <a:schemeClr val="tx1"/>
                </a:solidFill>
                <a:latin typeface="Arial" panose="020B0604020202020204" pitchFamily="34" charset="0"/>
              </a:defRPr>
            </a:lvl3pPr>
            <a:lvl4pPr>
              <a:tabLst>
                <a:tab pos="274638" algn="l"/>
              </a:tabLst>
              <a:defRPr>
                <a:solidFill>
                  <a:schemeClr val="tx1"/>
                </a:solidFill>
                <a:latin typeface="Arial" panose="020B0604020202020204" pitchFamily="34" charset="0"/>
              </a:defRPr>
            </a:lvl4pPr>
            <a:lvl5pPr>
              <a:tabLst>
                <a:tab pos="274638" algn="l"/>
              </a:tabLst>
              <a:defRPr>
                <a:solidFill>
                  <a:schemeClr val="tx1"/>
                </a:solidFill>
                <a:latin typeface="Arial" panose="020B0604020202020204" pitchFamily="34" charset="0"/>
              </a:defRPr>
            </a:lvl5pPr>
            <a:lvl6pPr fontAlgn="base">
              <a:spcBef>
                <a:spcPct val="0"/>
              </a:spcBef>
              <a:spcAft>
                <a:spcPct val="0"/>
              </a:spcAft>
              <a:tabLst>
                <a:tab pos="274638" algn="l"/>
              </a:tabLst>
              <a:defRPr>
                <a:solidFill>
                  <a:schemeClr val="tx1"/>
                </a:solidFill>
                <a:latin typeface="Arial" panose="020B0604020202020204" pitchFamily="34" charset="0"/>
              </a:defRPr>
            </a:lvl6pPr>
            <a:lvl7pPr fontAlgn="base">
              <a:spcBef>
                <a:spcPct val="0"/>
              </a:spcBef>
              <a:spcAft>
                <a:spcPct val="0"/>
              </a:spcAft>
              <a:tabLst>
                <a:tab pos="274638" algn="l"/>
              </a:tabLst>
              <a:defRPr>
                <a:solidFill>
                  <a:schemeClr val="tx1"/>
                </a:solidFill>
                <a:latin typeface="Arial" panose="020B0604020202020204" pitchFamily="34" charset="0"/>
              </a:defRPr>
            </a:lvl7pPr>
            <a:lvl8pPr fontAlgn="base">
              <a:spcBef>
                <a:spcPct val="0"/>
              </a:spcBef>
              <a:spcAft>
                <a:spcPct val="0"/>
              </a:spcAft>
              <a:tabLst>
                <a:tab pos="274638" algn="l"/>
              </a:tabLst>
              <a:defRPr>
                <a:solidFill>
                  <a:schemeClr val="tx1"/>
                </a:solidFill>
                <a:latin typeface="Arial" panose="020B0604020202020204" pitchFamily="34" charset="0"/>
              </a:defRPr>
            </a:lvl8pPr>
            <a:lvl9pPr fontAlgn="base">
              <a:spcBef>
                <a:spcPct val="0"/>
              </a:spcBef>
              <a:spcAft>
                <a:spcPct val="0"/>
              </a:spcAft>
              <a:tabLst>
                <a:tab pos="274638" algn="l"/>
              </a:tabLs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tab pos="274638" algn="l"/>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5239" name="Rectangle 1143">
            <a:extLst>
              <a:ext uri="{FF2B5EF4-FFF2-40B4-BE49-F238E27FC236}">
                <a16:creationId xmlns:a16="http://schemas.microsoft.com/office/drawing/2014/main" id="{C33EA69D-1E91-71A5-83DA-DF5F0FF032F8}"/>
              </a:ext>
            </a:extLst>
          </p:cNvPr>
          <p:cNvSpPr>
            <a:spLocks noChangeArrowheads="1"/>
          </p:cNvSpPr>
          <p:nvPr/>
        </p:nvSpPr>
        <p:spPr bwMode="auto">
          <a:xfrm>
            <a:off x="21086763" y="10628313"/>
            <a:ext cx="503237" cy="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1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5242" name="Rectangle 1146">
            <a:extLst>
              <a:ext uri="{FF2B5EF4-FFF2-40B4-BE49-F238E27FC236}">
                <a16:creationId xmlns:a16="http://schemas.microsoft.com/office/drawing/2014/main" id="{51449559-A579-E806-90E1-F425FBB7E6F0}"/>
              </a:ext>
            </a:extLst>
          </p:cNvPr>
          <p:cNvSpPr>
            <a:spLocks noChangeArrowheads="1"/>
          </p:cNvSpPr>
          <p:nvPr/>
        </p:nvSpPr>
        <p:spPr bwMode="auto">
          <a:xfrm>
            <a:off x="21086763" y="10628313"/>
            <a:ext cx="639762" cy="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1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5244" name="Rectangle 1148">
            <a:extLst>
              <a:ext uri="{FF2B5EF4-FFF2-40B4-BE49-F238E27FC236}">
                <a16:creationId xmlns:a16="http://schemas.microsoft.com/office/drawing/2014/main" id="{D2747C5B-ACB7-01C3-08F2-669BA331227E}"/>
              </a:ext>
            </a:extLst>
          </p:cNvPr>
          <p:cNvSpPr>
            <a:spLocks noChangeArrowheads="1"/>
          </p:cNvSpPr>
          <p:nvPr/>
        </p:nvSpPr>
        <p:spPr bwMode="auto">
          <a:xfrm>
            <a:off x="21086763" y="10628313"/>
            <a:ext cx="503237" cy="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1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5247" name="Rectangle 1151">
            <a:extLst>
              <a:ext uri="{FF2B5EF4-FFF2-40B4-BE49-F238E27FC236}">
                <a16:creationId xmlns:a16="http://schemas.microsoft.com/office/drawing/2014/main" id="{5C86A64C-0CCD-697F-F1FA-F62FA926AB82}"/>
              </a:ext>
            </a:extLst>
          </p:cNvPr>
          <p:cNvSpPr>
            <a:spLocks noChangeArrowheads="1"/>
          </p:cNvSpPr>
          <p:nvPr/>
        </p:nvSpPr>
        <p:spPr bwMode="auto">
          <a:xfrm>
            <a:off x="21086763" y="10628313"/>
            <a:ext cx="639762" cy="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1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5249" name="Rectangle 1153">
            <a:extLst>
              <a:ext uri="{FF2B5EF4-FFF2-40B4-BE49-F238E27FC236}">
                <a16:creationId xmlns:a16="http://schemas.microsoft.com/office/drawing/2014/main" id="{A2B12908-209F-564F-BC85-A7271AF2331F}"/>
              </a:ext>
            </a:extLst>
          </p:cNvPr>
          <p:cNvSpPr>
            <a:spLocks noChangeArrowheads="1"/>
          </p:cNvSpPr>
          <p:nvPr/>
        </p:nvSpPr>
        <p:spPr bwMode="auto">
          <a:xfrm>
            <a:off x="21086763" y="10628313"/>
            <a:ext cx="503237" cy="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1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5252" name="Rectangle 1156">
            <a:extLst>
              <a:ext uri="{FF2B5EF4-FFF2-40B4-BE49-F238E27FC236}">
                <a16:creationId xmlns:a16="http://schemas.microsoft.com/office/drawing/2014/main" id="{6AE36066-7353-78CF-5330-571F45AF6848}"/>
              </a:ext>
            </a:extLst>
          </p:cNvPr>
          <p:cNvSpPr>
            <a:spLocks noChangeArrowheads="1"/>
          </p:cNvSpPr>
          <p:nvPr/>
        </p:nvSpPr>
        <p:spPr bwMode="auto">
          <a:xfrm>
            <a:off x="21086763" y="10628313"/>
            <a:ext cx="639762" cy="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1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5254" name="Rectangle 1158">
            <a:extLst>
              <a:ext uri="{FF2B5EF4-FFF2-40B4-BE49-F238E27FC236}">
                <a16:creationId xmlns:a16="http://schemas.microsoft.com/office/drawing/2014/main" id="{8BCAEBFB-0FA1-84BD-ED89-A86A33731727}"/>
              </a:ext>
            </a:extLst>
          </p:cNvPr>
          <p:cNvSpPr>
            <a:spLocks noChangeArrowheads="1"/>
          </p:cNvSpPr>
          <p:nvPr/>
        </p:nvSpPr>
        <p:spPr bwMode="auto">
          <a:xfrm>
            <a:off x="21086763" y="10628313"/>
            <a:ext cx="503237" cy="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1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5638" name="Text Box 1542">
            <a:extLst>
              <a:ext uri="{FF2B5EF4-FFF2-40B4-BE49-F238E27FC236}">
                <a16:creationId xmlns:a16="http://schemas.microsoft.com/office/drawing/2014/main" id="{7FBF5842-ECDB-380C-D97A-D46E04B73861}"/>
              </a:ext>
            </a:extLst>
          </p:cNvPr>
          <p:cNvSpPr txBox="1">
            <a:spLocks noChangeArrowheads="1"/>
          </p:cNvSpPr>
          <p:nvPr/>
        </p:nvSpPr>
        <p:spPr bwMode="auto">
          <a:xfrm>
            <a:off x="491054" y="7435242"/>
            <a:ext cx="20993381" cy="369331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0" tIns="0" rIns="0" bIns="0">
            <a:spAutoFit/>
          </a:bodyPr>
          <a:lstStyle>
            <a:lvl1pPr defTabSz="4414838">
              <a:defRPr>
                <a:solidFill>
                  <a:schemeClr val="tx1"/>
                </a:solidFill>
                <a:latin typeface="Arial" panose="020B0604020202020204" pitchFamily="34" charset="0"/>
              </a:defRPr>
            </a:lvl1pPr>
            <a:lvl2pPr defTabSz="4414838">
              <a:defRPr>
                <a:solidFill>
                  <a:schemeClr val="tx1"/>
                </a:solidFill>
                <a:latin typeface="Arial" panose="020B0604020202020204" pitchFamily="34" charset="0"/>
              </a:defRPr>
            </a:lvl2pPr>
            <a:lvl3pPr defTabSz="4414838">
              <a:defRPr>
                <a:solidFill>
                  <a:schemeClr val="tx1"/>
                </a:solidFill>
                <a:latin typeface="Arial" panose="020B0604020202020204" pitchFamily="34" charset="0"/>
              </a:defRPr>
            </a:lvl3pPr>
            <a:lvl4pPr defTabSz="4414838">
              <a:defRPr>
                <a:solidFill>
                  <a:schemeClr val="tx1"/>
                </a:solidFill>
                <a:latin typeface="Arial" panose="020B0604020202020204" pitchFamily="34" charset="0"/>
              </a:defRPr>
            </a:lvl4pPr>
            <a:lvl5pPr defTabSz="4414838">
              <a:defRPr>
                <a:solidFill>
                  <a:schemeClr val="tx1"/>
                </a:solidFill>
                <a:latin typeface="Arial" panose="020B0604020202020204" pitchFamily="34" charset="0"/>
              </a:defRPr>
            </a:lvl5pPr>
            <a:lvl6pPr defTabSz="4414838" fontAlgn="base">
              <a:spcBef>
                <a:spcPct val="0"/>
              </a:spcBef>
              <a:spcAft>
                <a:spcPct val="0"/>
              </a:spcAft>
              <a:defRPr>
                <a:solidFill>
                  <a:schemeClr val="tx1"/>
                </a:solidFill>
                <a:latin typeface="Arial" panose="020B0604020202020204" pitchFamily="34" charset="0"/>
              </a:defRPr>
            </a:lvl6pPr>
            <a:lvl7pPr defTabSz="4414838" fontAlgn="base">
              <a:spcBef>
                <a:spcPct val="0"/>
              </a:spcBef>
              <a:spcAft>
                <a:spcPct val="0"/>
              </a:spcAft>
              <a:defRPr>
                <a:solidFill>
                  <a:schemeClr val="tx1"/>
                </a:solidFill>
                <a:latin typeface="Arial" panose="020B0604020202020204" pitchFamily="34" charset="0"/>
              </a:defRPr>
            </a:lvl7pPr>
            <a:lvl8pPr defTabSz="4414838" fontAlgn="base">
              <a:spcBef>
                <a:spcPct val="0"/>
              </a:spcBef>
              <a:spcAft>
                <a:spcPct val="0"/>
              </a:spcAft>
              <a:defRPr>
                <a:solidFill>
                  <a:schemeClr val="tx1"/>
                </a:solidFill>
                <a:latin typeface="Arial" panose="020B0604020202020204" pitchFamily="34" charset="0"/>
              </a:defRPr>
            </a:lvl8pPr>
            <a:lvl9pPr defTabSz="4414838" fontAlgn="base">
              <a:spcBef>
                <a:spcPct val="0"/>
              </a:spcBef>
              <a:spcAft>
                <a:spcPct val="0"/>
              </a:spcAft>
              <a:defRPr>
                <a:solidFill>
                  <a:schemeClr val="tx1"/>
                </a:solidFill>
                <a:latin typeface="Arial" panose="020B0604020202020204" pitchFamily="34" charset="0"/>
              </a:defRPr>
            </a:lvl9pPr>
          </a:lstStyle>
          <a:p>
            <a:pPr algn="just" eaLnBrk="1" hangingPunct="1">
              <a:defRPr/>
            </a:pPr>
            <a:r>
              <a:rPr lang="en-IE" sz="4800" dirty="0">
                <a:effectLst/>
                <a:latin typeface="Calibri" panose="020F0502020204030204" pitchFamily="34" charset="0"/>
                <a:ea typeface="Calibri" panose="020F0502020204030204" pitchFamily="34" charset="0"/>
                <a:cs typeface="Calibri" panose="020F0502020204030204" pitchFamily="34" charset="0"/>
              </a:rPr>
              <a:t>The main </a:t>
            </a:r>
            <a:r>
              <a:rPr lang="en-IE" sz="4800" dirty="0">
                <a:solidFill>
                  <a:srgbClr val="212121"/>
                </a:solidFill>
                <a:effectLst/>
                <a:latin typeface="Calibri" panose="020F0502020204030204" pitchFamily="34" charset="0"/>
                <a:ea typeface="Times New Roman" panose="02020603050405020304" pitchFamily="18" charset="0"/>
                <a:cs typeface="Calibri" panose="020F0502020204030204" pitchFamily="34" charset="0"/>
              </a:rPr>
              <a:t>aim of the project is to </a:t>
            </a:r>
            <a:r>
              <a:rPr lang="en-IE" sz="4800" dirty="0">
                <a:effectLst/>
                <a:latin typeface="Calibri" panose="020F0502020204030204" pitchFamily="34" charset="0"/>
                <a:ea typeface="Calibri" panose="020F0502020204030204" pitchFamily="34" charset="0"/>
                <a:cs typeface="Calibri" panose="020F0502020204030204" pitchFamily="34" charset="0"/>
              </a:rPr>
              <a:t>support the growth of women entrepreneurs in Agri-Food sector by developing a specific training course and mentorship</a:t>
            </a:r>
            <a:r>
              <a:rPr lang="en-IE" sz="4800" dirty="0">
                <a:solidFill>
                  <a:srgbClr val="212121"/>
                </a:solidFill>
                <a:effectLst/>
                <a:latin typeface="Calibri" panose="020F0502020204030204" pitchFamily="34" charset="0"/>
                <a:ea typeface="Times New Roman" panose="02020603050405020304" pitchFamily="18" charset="0"/>
                <a:cs typeface="Calibri" panose="020F0502020204030204" pitchFamily="34" charset="0"/>
              </a:rPr>
              <a:t> resources</a:t>
            </a:r>
            <a:r>
              <a:rPr lang="en-IE" sz="4800" dirty="0">
                <a:effectLst/>
                <a:latin typeface="Calibri" panose="020F0502020204030204" pitchFamily="34" charset="0"/>
                <a:ea typeface="Calibri" panose="020F0502020204030204" pitchFamily="34" charset="0"/>
                <a:cs typeface="Calibri" panose="020F0502020204030204" pitchFamily="34" charset="0"/>
              </a:rPr>
              <a:t>. This project will equip current and aspiring women entrepreneurs with the knowledge, skills and confidence which will leverage their business concepts into fruition. </a:t>
            </a:r>
            <a:r>
              <a:rPr lang="en-US" sz="4800" dirty="0">
                <a:latin typeface="Calibri" panose="020F0502020204030204" pitchFamily="34" charset="0"/>
                <a:cs typeface="Calibri" panose="020F0502020204030204" pitchFamily="34" charset="0"/>
              </a:rPr>
              <a:t>There  is  a  social  need to  increase </a:t>
            </a:r>
            <a:r>
              <a:rPr lang="en-IE" sz="4800" dirty="0">
                <a:effectLst/>
                <a:latin typeface="Calibri" panose="020F0502020204030204" pitchFamily="34" charset="0"/>
                <a:ea typeface="Calibri" panose="020F0502020204030204" pitchFamily="34" charset="0"/>
                <a:cs typeface="Calibri" panose="020F0502020204030204" pitchFamily="34" charset="0"/>
              </a:rPr>
              <a:t>the  </a:t>
            </a:r>
            <a:r>
              <a:rPr lang="en-IE" sz="4800" dirty="0">
                <a:effectLst/>
                <a:latin typeface="Calibri" panose="020F0502020204030204" pitchFamily="34" charset="0"/>
                <a:ea typeface="Calibri" panose="020F0502020204030204" pitchFamily="34" charset="0"/>
              </a:rPr>
              <a:t>engagement of women and reduce</a:t>
            </a:r>
            <a:endParaRPr kumimoji="0" lang="en-US" altLang="en-US" sz="4800" b="0" i="0" u="none" strike="noStrike" kern="1200" cap="none" spc="0" normalizeH="0" baseline="0" noProof="0" dirty="0">
              <a:ln>
                <a:noFill/>
              </a:ln>
              <a:solidFill>
                <a:srgbClr val="000000"/>
              </a:solidFill>
              <a:effectLst/>
              <a:uLnTx/>
              <a:uFillTx/>
              <a:latin typeface="Calibri" panose="020F0502020204030204" pitchFamily="34" charset="0"/>
              <a:ea typeface="宋体" panose="02010600030101010101" pitchFamily="2" charset="-122"/>
              <a:cs typeface="Calibri" panose="020F0502020204030204" pitchFamily="34" charset="0"/>
            </a:endParaRPr>
          </a:p>
        </p:txBody>
      </p:sp>
      <p:sp>
        <p:nvSpPr>
          <p:cNvPr id="5675" name="Rectangle 1579">
            <a:extLst>
              <a:ext uri="{FF2B5EF4-FFF2-40B4-BE49-F238E27FC236}">
                <a16:creationId xmlns:a16="http://schemas.microsoft.com/office/drawing/2014/main" id="{BB5A3354-59E9-86CE-7C42-82D8128A4ECA}"/>
              </a:ext>
            </a:extLst>
          </p:cNvPr>
          <p:cNvSpPr>
            <a:spLocks noChangeArrowheads="1"/>
          </p:cNvSpPr>
          <p:nvPr/>
        </p:nvSpPr>
        <p:spPr bwMode="auto">
          <a:xfrm>
            <a:off x="4484688" y="15862300"/>
            <a:ext cx="6408737" cy="2746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spAutoFit/>
          </a:bodyPr>
          <a:lstStyle>
            <a:lvl1pPr>
              <a:tabLst>
                <a:tab pos="274638" algn="l"/>
              </a:tabLst>
              <a:defRPr>
                <a:solidFill>
                  <a:schemeClr val="tx1"/>
                </a:solidFill>
                <a:latin typeface="Arial" panose="020B0604020202020204" pitchFamily="34" charset="0"/>
              </a:defRPr>
            </a:lvl1pPr>
            <a:lvl2pPr>
              <a:tabLst>
                <a:tab pos="274638" algn="l"/>
              </a:tabLst>
              <a:defRPr>
                <a:solidFill>
                  <a:schemeClr val="tx1"/>
                </a:solidFill>
                <a:latin typeface="Arial" panose="020B0604020202020204" pitchFamily="34" charset="0"/>
              </a:defRPr>
            </a:lvl2pPr>
            <a:lvl3pPr>
              <a:tabLst>
                <a:tab pos="274638" algn="l"/>
              </a:tabLst>
              <a:defRPr>
                <a:solidFill>
                  <a:schemeClr val="tx1"/>
                </a:solidFill>
                <a:latin typeface="Arial" panose="020B0604020202020204" pitchFamily="34" charset="0"/>
              </a:defRPr>
            </a:lvl3pPr>
            <a:lvl4pPr>
              <a:tabLst>
                <a:tab pos="274638" algn="l"/>
              </a:tabLst>
              <a:defRPr>
                <a:solidFill>
                  <a:schemeClr val="tx1"/>
                </a:solidFill>
                <a:latin typeface="Arial" panose="020B0604020202020204" pitchFamily="34" charset="0"/>
              </a:defRPr>
            </a:lvl4pPr>
            <a:lvl5pPr>
              <a:tabLst>
                <a:tab pos="274638" algn="l"/>
              </a:tabLst>
              <a:defRPr>
                <a:solidFill>
                  <a:schemeClr val="tx1"/>
                </a:solidFill>
                <a:latin typeface="Arial" panose="020B0604020202020204" pitchFamily="34" charset="0"/>
              </a:defRPr>
            </a:lvl5pPr>
            <a:lvl6pPr fontAlgn="base">
              <a:spcBef>
                <a:spcPct val="0"/>
              </a:spcBef>
              <a:spcAft>
                <a:spcPct val="0"/>
              </a:spcAft>
              <a:tabLst>
                <a:tab pos="274638" algn="l"/>
              </a:tabLst>
              <a:defRPr>
                <a:solidFill>
                  <a:schemeClr val="tx1"/>
                </a:solidFill>
                <a:latin typeface="Arial" panose="020B0604020202020204" pitchFamily="34" charset="0"/>
              </a:defRPr>
            </a:lvl6pPr>
            <a:lvl7pPr fontAlgn="base">
              <a:spcBef>
                <a:spcPct val="0"/>
              </a:spcBef>
              <a:spcAft>
                <a:spcPct val="0"/>
              </a:spcAft>
              <a:tabLst>
                <a:tab pos="274638" algn="l"/>
              </a:tabLst>
              <a:defRPr>
                <a:solidFill>
                  <a:schemeClr val="tx1"/>
                </a:solidFill>
                <a:latin typeface="Arial" panose="020B0604020202020204" pitchFamily="34" charset="0"/>
              </a:defRPr>
            </a:lvl7pPr>
            <a:lvl8pPr fontAlgn="base">
              <a:spcBef>
                <a:spcPct val="0"/>
              </a:spcBef>
              <a:spcAft>
                <a:spcPct val="0"/>
              </a:spcAft>
              <a:tabLst>
                <a:tab pos="274638" algn="l"/>
              </a:tabLst>
              <a:defRPr>
                <a:solidFill>
                  <a:schemeClr val="tx1"/>
                </a:solidFill>
                <a:latin typeface="Arial" panose="020B0604020202020204" pitchFamily="34" charset="0"/>
              </a:defRPr>
            </a:lvl8pPr>
            <a:lvl9pPr fontAlgn="base">
              <a:spcBef>
                <a:spcPct val="0"/>
              </a:spcBef>
              <a:spcAft>
                <a:spcPct val="0"/>
              </a:spcAft>
              <a:tabLst>
                <a:tab pos="274638" algn="l"/>
              </a:tabLs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tab pos="274638" algn="l"/>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5676" name="Rectangle 1580">
            <a:extLst>
              <a:ext uri="{FF2B5EF4-FFF2-40B4-BE49-F238E27FC236}">
                <a16:creationId xmlns:a16="http://schemas.microsoft.com/office/drawing/2014/main" id="{24EF47F1-6CB2-0520-879C-775FED4F2420}"/>
              </a:ext>
            </a:extLst>
          </p:cNvPr>
          <p:cNvSpPr>
            <a:spLocks noChangeArrowheads="1"/>
          </p:cNvSpPr>
          <p:nvPr/>
        </p:nvSpPr>
        <p:spPr bwMode="auto">
          <a:xfrm>
            <a:off x="3253" y="18135868"/>
            <a:ext cx="45269166" cy="2117582"/>
          </a:xfrm>
          <a:prstGeom prst="rect">
            <a:avLst/>
          </a:prstGeom>
          <a:solidFill>
            <a:srgbClr val="00B050"/>
          </a:solidFill>
          <a:ln>
            <a:noFill/>
          </a:ln>
          <a:effectLst/>
        </p:spPr>
        <p:txBody>
          <a:bodyPr wrap="none" lIns="0" tIns="0" rIns="0" bIns="0" anchor="ctr"/>
          <a:lstStyle>
            <a:lvl1pPr defTabSz="4414838">
              <a:defRPr>
                <a:solidFill>
                  <a:schemeClr val="tx1"/>
                </a:solidFill>
                <a:latin typeface="Arial" panose="020B0604020202020204" pitchFamily="34" charset="0"/>
              </a:defRPr>
            </a:lvl1pPr>
            <a:lvl2pPr defTabSz="4414838">
              <a:defRPr>
                <a:solidFill>
                  <a:schemeClr val="tx1"/>
                </a:solidFill>
                <a:latin typeface="Arial" panose="020B0604020202020204" pitchFamily="34" charset="0"/>
              </a:defRPr>
            </a:lvl2pPr>
            <a:lvl3pPr defTabSz="4414838">
              <a:defRPr>
                <a:solidFill>
                  <a:schemeClr val="tx1"/>
                </a:solidFill>
                <a:latin typeface="Arial" panose="020B0604020202020204" pitchFamily="34" charset="0"/>
              </a:defRPr>
            </a:lvl3pPr>
            <a:lvl4pPr defTabSz="4414838">
              <a:defRPr>
                <a:solidFill>
                  <a:schemeClr val="tx1"/>
                </a:solidFill>
                <a:latin typeface="Arial" panose="020B0604020202020204" pitchFamily="34" charset="0"/>
              </a:defRPr>
            </a:lvl4pPr>
            <a:lvl5pPr defTabSz="4414838">
              <a:defRPr>
                <a:solidFill>
                  <a:schemeClr val="tx1"/>
                </a:solidFill>
                <a:latin typeface="Arial" panose="020B0604020202020204" pitchFamily="34" charset="0"/>
              </a:defRPr>
            </a:lvl5pPr>
            <a:lvl6pPr defTabSz="4414838" fontAlgn="base">
              <a:spcBef>
                <a:spcPct val="0"/>
              </a:spcBef>
              <a:spcAft>
                <a:spcPct val="0"/>
              </a:spcAft>
              <a:defRPr>
                <a:solidFill>
                  <a:schemeClr val="tx1"/>
                </a:solidFill>
                <a:latin typeface="Arial" panose="020B0604020202020204" pitchFamily="34" charset="0"/>
              </a:defRPr>
            </a:lvl6pPr>
            <a:lvl7pPr defTabSz="4414838" fontAlgn="base">
              <a:spcBef>
                <a:spcPct val="0"/>
              </a:spcBef>
              <a:spcAft>
                <a:spcPct val="0"/>
              </a:spcAft>
              <a:defRPr>
                <a:solidFill>
                  <a:schemeClr val="tx1"/>
                </a:solidFill>
                <a:latin typeface="Arial" panose="020B0604020202020204" pitchFamily="34" charset="0"/>
              </a:defRPr>
            </a:lvl7pPr>
            <a:lvl8pPr defTabSz="4414838" fontAlgn="base">
              <a:spcBef>
                <a:spcPct val="0"/>
              </a:spcBef>
              <a:spcAft>
                <a:spcPct val="0"/>
              </a:spcAft>
              <a:defRPr>
                <a:solidFill>
                  <a:schemeClr val="tx1"/>
                </a:solidFill>
                <a:latin typeface="Arial" panose="020B0604020202020204" pitchFamily="34" charset="0"/>
              </a:defRPr>
            </a:lvl8pPr>
            <a:lvl9pPr defTabSz="4414838" fontAlgn="base">
              <a:spcBef>
                <a:spcPct val="0"/>
              </a:spcBef>
              <a:spcAft>
                <a:spcPct val="0"/>
              </a:spcAft>
              <a:defRPr>
                <a:solidFill>
                  <a:schemeClr val="tx1"/>
                </a:solidFill>
                <a:latin typeface="Arial" panose="020B0604020202020204" pitchFamily="34" charset="0"/>
              </a:defRPr>
            </a:lvl9pPr>
          </a:lstStyle>
          <a:p>
            <a:pPr marL="0" marR="0" lvl="0" indent="0" algn="ctr" defTabSz="4414838" rtl="0" eaLnBrk="1" fontAlgn="base"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endParaRPr>
          </a:p>
        </p:txBody>
      </p:sp>
      <p:sp>
        <p:nvSpPr>
          <p:cNvPr id="5702" name="Rectangle 1606">
            <a:extLst>
              <a:ext uri="{FF2B5EF4-FFF2-40B4-BE49-F238E27FC236}">
                <a16:creationId xmlns:a16="http://schemas.microsoft.com/office/drawing/2014/main" id="{F141A443-AA1C-E8DF-A8D4-03C9BD7554D1}"/>
              </a:ext>
            </a:extLst>
          </p:cNvPr>
          <p:cNvSpPr>
            <a:spLocks noChangeArrowheads="1"/>
          </p:cNvSpPr>
          <p:nvPr/>
        </p:nvSpPr>
        <p:spPr bwMode="auto">
          <a:xfrm rot="5400000">
            <a:off x="9740269" y="17992949"/>
            <a:ext cx="25803088" cy="1318560"/>
          </a:xfrm>
          <a:prstGeom prst="rect">
            <a:avLst/>
          </a:prstGeom>
          <a:solidFill>
            <a:srgbClr val="00B050"/>
          </a:solidFill>
          <a:ln>
            <a:noFill/>
          </a:ln>
          <a:effectLst/>
        </p:spPr>
        <p:txBody>
          <a:bodyPr rot="10800000" vert="eaVert" wrap="none" lIns="0" tIns="0" rIns="0" bIns="0" anchor="ctr"/>
          <a:lstStyle>
            <a:lvl1pPr defTabSz="4414838">
              <a:defRPr>
                <a:solidFill>
                  <a:schemeClr val="tx1"/>
                </a:solidFill>
                <a:latin typeface="Arial" panose="020B0604020202020204" pitchFamily="34" charset="0"/>
              </a:defRPr>
            </a:lvl1pPr>
            <a:lvl2pPr defTabSz="4414838">
              <a:defRPr>
                <a:solidFill>
                  <a:schemeClr val="tx1"/>
                </a:solidFill>
                <a:latin typeface="Arial" panose="020B0604020202020204" pitchFamily="34" charset="0"/>
              </a:defRPr>
            </a:lvl2pPr>
            <a:lvl3pPr defTabSz="4414838">
              <a:defRPr>
                <a:solidFill>
                  <a:schemeClr val="tx1"/>
                </a:solidFill>
                <a:latin typeface="Arial" panose="020B0604020202020204" pitchFamily="34" charset="0"/>
              </a:defRPr>
            </a:lvl3pPr>
            <a:lvl4pPr defTabSz="4414838">
              <a:defRPr>
                <a:solidFill>
                  <a:schemeClr val="tx1"/>
                </a:solidFill>
                <a:latin typeface="Arial" panose="020B0604020202020204" pitchFamily="34" charset="0"/>
              </a:defRPr>
            </a:lvl4pPr>
            <a:lvl5pPr defTabSz="4414838">
              <a:defRPr>
                <a:solidFill>
                  <a:schemeClr val="tx1"/>
                </a:solidFill>
                <a:latin typeface="Arial" panose="020B0604020202020204" pitchFamily="34" charset="0"/>
              </a:defRPr>
            </a:lvl5pPr>
            <a:lvl6pPr defTabSz="4414838" fontAlgn="base">
              <a:spcBef>
                <a:spcPct val="0"/>
              </a:spcBef>
              <a:spcAft>
                <a:spcPct val="0"/>
              </a:spcAft>
              <a:defRPr>
                <a:solidFill>
                  <a:schemeClr val="tx1"/>
                </a:solidFill>
                <a:latin typeface="Arial" panose="020B0604020202020204" pitchFamily="34" charset="0"/>
              </a:defRPr>
            </a:lvl6pPr>
            <a:lvl7pPr defTabSz="4414838" fontAlgn="base">
              <a:spcBef>
                <a:spcPct val="0"/>
              </a:spcBef>
              <a:spcAft>
                <a:spcPct val="0"/>
              </a:spcAft>
              <a:defRPr>
                <a:solidFill>
                  <a:schemeClr val="tx1"/>
                </a:solidFill>
                <a:latin typeface="Arial" panose="020B0604020202020204" pitchFamily="34" charset="0"/>
              </a:defRPr>
            </a:lvl7pPr>
            <a:lvl8pPr defTabSz="4414838" fontAlgn="base">
              <a:spcBef>
                <a:spcPct val="0"/>
              </a:spcBef>
              <a:spcAft>
                <a:spcPct val="0"/>
              </a:spcAft>
              <a:defRPr>
                <a:solidFill>
                  <a:schemeClr val="tx1"/>
                </a:solidFill>
                <a:latin typeface="Arial" panose="020B0604020202020204" pitchFamily="34" charset="0"/>
              </a:defRPr>
            </a:lvl8pPr>
            <a:lvl9pPr defTabSz="4414838" fontAlgn="base">
              <a:spcBef>
                <a:spcPct val="0"/>
              </a:spcBef>
              <a:spcAft>
                <a:spcPct val="0"/>
              </a:spcAft>
              <a:defRPr>
                <a:solidFill>
                  <a:schemeClr val="tx1"/>
                </a:solidFill>
                <a:latin typeface="Arial" panose="020B0604020202020204" pitchFamily="34" charset="0"/>
              </a:defRPr>
            </a:lvl9pPr>
          </a:lstStyle>
          <a:p>
            <a:pPr marL="0" marR="0" lvl="0" indent="0" algn="ctr" defTabSz="4414838" rtl="0" eaLnBrk="1" fontAlgn="base"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5708" name="Rectangle 1612">
            <a:extLst>
              <a:ext uri="{FF2B5EF4-FFF2-40B4-BE49-F238E27FC236}">
                <a16:creationId xmlns:a16="http://schemas.microsoft.com/office/drawing/2014/main" id="{04311692-A8FB-A673-DEE5-7FAC7E251E54}"/>
              </a:ext>
            </a:extLst>
          </p:cNvPr>
          <p:cNvSpPr>
            <a:spLocks noChangeArrowheads="1"/>
          </p:cNvSpPr>
          <p:nvPr/>
        </p:nvSpPr>
        <p:spPr bwMode="auto">
          <a:xfrm>
            <a:off x="0" y="5750685"/>
            <a:ext cx="45269167" cy="25803088"/>
          </a:xfrm>
          <a:prstGeom prst="rect">
            <a:avLst/>
          </a:prstGeom>
          <a:noFill/>
          <a:ln w="12700" algn="ctr">
            <a:solidFill>
              <a:srgbClr val="008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1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pic>
        <p:nvPicPr>
          <p:cNvPr id="5" name="Picture 4">
            <a:extLst>
              <a:ext uri="{FF2B5EF4-FFF2-40B4-BE49-F238E27FC236}">
                <a16:creationId xmlns:a16="http://schemas.microsoft.com/office/drawing/2014/main" id="{21B48805-3CFD-DE43-80AE-49D6362EF896}"/>
              </a:ext>
            </a:extLst>
          </p:cNvPr>
          <p:cNvPicPr>
            <a:picLocks noChangeAspect="1"/>
          </p:cNvPicPr>
          <p:nvPr/>
        </p:nvPicPr>
        <p:blipFill>
          <a:blip r:embed="rId4"/>
          <a:stretch>
            <a:fillRect/>
          </a:stretch>
        </p:blipFill>
        <p:spPr>
          <a:xfrm>
            <a:off x="470643" y="548871"/>
            <a:ext cx="5702256" cy="3013001"/>
          </a:xfrm>
          <a:prstGeom prst="rect">
            <a:avLst/>
          </a:prstGeom>
        </p:spPr>
      </p:pic>
      <p:sp>
        <p:nvSpPr>
          <p:cNvPr id="2052" name="Text Box 4">
            <a:extLst>
              <a:ext uri="{FF2B5EF4-FFF2-40B4-BE49-F238E27FC236}">
                <a16:creationId xmlns:a16="http://schemas.microsoft.com/office/drawing/2014/main" id="{CA48CC07-DC61-3C1A-4858-3BD81EB1B7DD}"/>
              </a:ext>
            </a:extLst>
          </p:cNvPr>
          <p:cNvSpPr txBox="1">
            <a:spLocks noChangeArrowheads="1"/>
          </p:cNvSpPr>
          <p:nvPr/>
        </p:nvSpPr>
        <p:spPr bwMode="auto">
          <a:xfrm>
            <a:off x="3355038" y="18113719"/>
            <a:ext cx="39892111" cy="19389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defTabSz="4414838">
              <a:defRPr>
                <a:solidFill>
                  <a:schemeClr val="tx1"/>
                </a:solidFill>
                <a:latin typeface="Arial" panose="020B0604020202020204" pitchFamily="34" charset="0"/>
              </a:defRPr>
            </a:lvl1pPr>
            <a:lvl2pPr defTabSz="4414838">
              <a:defRPr>
                <a:solidFill>
                  <a:schemeClr val="tx1"/>
                </a:solidFill>
                <a:latin typeface="Arial" panose="020B0604020202020204" pitchFamily="34" charset="0"/>
              </a:defRPr>
            </a:lvl2pPr>
            <a:lvl3pPr defTabSz="4414838">
              <a:defRPr>
                <a:solidFill>
                  <a:schemeClr val="tx1"/>
                </a:solidFill>
                <a:latin typeface="Arial" panose="020B0604020202020204" pitchFamily="34" charset="0"/>
              </a:defRPr>
            </a:lvl3pPr>
            <a:lvl4pPr defTabSz="4414838">
              <a:defRPr>
                <a:solidFill>
                  <a:schemeClr val="tx1"/>
                </a:solidFill>
                <a:latin typeface="Arial" panose="020B0604020202020204" pitchFamily="34" charset="0"/>
              </a:defRPr>
            </a:lvl4pPr>
            <a:lvl5pPr defTabSz="4414838">
              <a:defRPr>
                <a:solidFill>
                  <a:schemeClr val="tx1"/>
                </a:solidFill>
                <a:latin typeface="Arial" panose="020B0604020202020204" pitchFamily="34" charset="0"/>
              </a:defRPr>
            </a:lvl5pPr>
            <a:lvl6pPr defTabSz="4414838" fontAlgn="base">
              <a:spcBef>
                <a:spcPct val="0"/>
              </a:spcBef>
              <a:spcAft>
                <a:spcPct val="0"/>
              </a:spcAft>
              <a:defRPr>
                <a:solidFill>
                  <a:schemeClr val="tx1"/>
                </a:solidFill>
                <a:latin typeface="Arial" panose="020B0604020202020204" pitchFamily="34" charset="0"/>
              </a:defRPr>
            </a:lvl6pPr>
            <a:lvl7pPr defTabSz="4414838" fontAlgn="base">
              <a:spcBef>
                <a:spcPct val="0"/>
              </a:spcBef>
              <a:spcAft>
                <a:spcPct val="0"/>
              </a:spcAft>
              <a:defRPr>
                <a:solidFill>
                  <a:schemeClr val="tx1"/>
                </a:solidFill>
                <a:latin typeface="Arial" panose="020B0604020202020204" pitchFamily="34" charset="0"/>
              </a:defRPr>
            </a:lvl7pPr>
            <a:lvl8pPr defTabSz="4414838" fontAlgn="base">
              <a:spcBef>
                <a:spcPct val="0"/>
              </a:spcBef>
              <a:spcAft>
                <a:spcPct val="0"/>
              </a:spcAft>
              <a:defRPr>
                <a:solidFill>
                  <a:schemeClr val="tx1"/>
                </a:solidFill>
                <a:latin typeface="Arial" panose="020B0604020202020204" pitchFamily="34" charset="0"/>
              </a:defRPr>
            </a:lvl8pPr>
            <a:lvl9pPr defTabSz="4414838" fontAlgn="base">
              <a:spcBef>
                <a:spcPct val="0"/>
              </a:spcBef>
              <a:spcAft>
                <a:spcPct val="0"/>
              </a:spcAft>
              <a:defRPr>
                <a:solidFill>
                  <a:schemeClr val="tx1"/>
                </a:solidFill>
                <a:latin typeface="Arial" panose="020B0604020202020204" pitchFamily="34" charset="0"/>
              </a:defRPr>
            </a:lvl9pPr>
          </a:lstStyle>
          <a:p>
            <a:pPr marL="0" marR="0" lvl="0" indent="0" algn="ctr" defTabSz="4414838" rtl="0" eaLnBrk="1" fontAlgn="base" latinLnBrk="0" hangingPunct="1">
              <a:lnSpc>
                <a:spcPct val="100000"/>
              </a:lnSpc>
              <a:spcBef>
                <a:spcPts val="0"/>
              </a:spcBef>
              <a:spcAft>
                <a:spcPct val="0"/>
              </a:spcAft>
              <a:buClrTx/>
              <a:buSzTx/>
              <a:buFontTx/>
              <a:buNone/>
              <a:tabLst/>
              <a:defRPr/>
            </a:pPr>
            <a:r>
              <a:rPr kumimoji="0" lang="en-GB" altLang="zh-CN" sz="12000" b="1" i="0" u="none" strike="noStrike" kern="1200" cap="none" spc="0" normalizeH="0" baseline="0" noProof="0" dirty="0">
                <a:ln>
                  <a:noFill/>
                </a:ln>
                <a:solidFill>
                  <a:srgbClr val="800080"/>
                </a:solidFill>
                <a:effectLst/>
                <a:uLnTx/>
                <a:uFillTx/>
                <a:latin typeface="Calibri" panose="020F0502020204030204" pitchFamily="34" charset="0"/>
                <a:ea typeface="宋体" panose="02010600030101010101" pitchFamily="2" charset="-122"/>
                <a:cs typeface="Calibri" panose="020F0502020204030204" pitchFamily="34" charset="0"/>
              </a:rPr>
              <a:t>AWARE: Advancing Women in Agri-food  Rural Environments</a:t>
            </a:r>
          </a:p>
        </p:txBody>
      </p:sp>
      <p:pic>
        <p:nvPicPr>
          <p:cNvPr id="6" name="Picture 5">
            <a:extLst>
              <a:ext uri="{FF2B5EF4-FFF2-40B4-BE49-F238E27FC236}">
                <a16:creationId xmlns:a16="http://schemas.microsoft.com/office/drawing/2014/main" id="{C14673DD-F978-405C-E085-0623E921AF8E}"/>
              </a:ext>
            </a:extLst>
          </p:cNvPr>
          <p:cNvPicPr>
            <a:picLocks noChangeAspect="1"/>
          </p:cNvPicPr>
          <p:nvPr/>
        </p:nvPicPr>
        <p:blipFill>
          <a:blip r:embed="rId5"/>
          <a:stretch>
            <a:fillRect/>
          </a:stretch>
        </p:blipFill>
        <p:spPr>
          <a:xfrm>
            <a:off x="6684791" y="1894080"/>
            <a:ext cx="6075362" cy="1892139"/>
          </a:xfrm>
          <a:prstGeom prst="rect">
            <a:avLst/>
          </a:prstGeom>
        </p:spPr>
      </p:pic>
      <p:pic>
        <p:nvPicPr>
          <p:cNvPr id="7" name="Picture 6">
            <a:extLst>
              <a:ext uri="{FF2B5EF4-FFF2-40B4-BE49-F238E27FC236}">
                <a16:creationId xmlns:a16="http://schemas.microsoft.com/office/drawing/2014/main" id="{18258EEA-6388-7BF3-4DD6-A0BA299F345D}"/>
              </a:ext>
            </a:extLst>
          </p:cNvPr>
          <p:cNvPicPr>
            <a:picLocks noChangeAspect="1"/>
          </p:cNvPicPr>
          <p:nvPr/>
        </p:nvPicPr>
        <p:blipFill>
          <a:blip r:embed="rId6"/>
          <a:stretch>
            <a:fillRect/>
          </a:stretch>
        </p:blipFill>
        <p:spPr>
          <a:xfrm>
            <a:off x="18144083" y="1592071"/>
            <a:ext cx="5157010" cy="2042805"/>
          </a:xfrm>
          <a:prstGeom prst="rect">
            <a:avLst/>
          </a:prstGeom>
        </p:spPr>
      </p:pic>
      <p:pic>
        <p:nvPicPr>
          <p:cNvPr id="8" name="Picture 7">
            <a:extLst>
              <a:ext uri="{FF2B5EF4-FFF2-40B4-BE49-F238E27FC236}">
                <a16:creationId xmlns:a16="http://schemas.microsoft.com/office/drawing/2014/main" id="{DBC1368A-87AB-7FCD-8557-8FA2B97DABAE}"/>
              </a:ext>
            </a:extLst>
          </p:cNvPr>
          <p:cNvPicPr>
            <a:picLocks noChangeAspect="1"/>
          </p:cNvPicPr>
          <p:nvPr/>
        </p:nvPicPr>
        <p:blipFill>
          <a:blip r:embed="rId7"/>
          <a:stretch>
            <a:fillRect/>
          </a:stretch>
        </p:blipFill>
        <p:spPr>
          <a:xfrm>
            <a:off x="24797175" y="1641323"/>
            <a:ext cx="2889755" cy="2244172"/>
          </a:xfrm>
          <a:prstGeom prst="rect">
            <a:avLst/>
          </a:prstGeom>
        </p:spPr>
      </p:pic>
      <p:pic>
        <p:nvPicPr>
          <p:cNvPr id="9" name="Picture 8">
            <a:extLst>
              <a:ext uri="{FF2B5EF4-FFF2-40B4-BE49-F238E27FC236}">
                <a16:creationId xmlns:a16="http://schemas.microsoft.com/office/drawing/2014/main" id="{91047CEB-8FEC-2016-B30C-26E0F6A0DD6D}"/>
              </a:ext>
            </a:extLst>
          </p:cNvPr>
          <p:cNvPicPr>
            <a:picLocks noChangeAspect="1"/>
          </p:cNvPicPr>
          <p:nvPr/>
        </p:nvPicPr>
        <p:blipFill>
          <a:blip r:embed="rId8"/>
          <a:stretch>
            <a:fillRect/>
          </a:stretch>
        </p:blipFill>
        <p:spPr>
          <a:xfrm>
            <a:off x="29183013" y="2235066"/>
            <a:ext cx="5478250" cy="1652722"/>
          </a:xfrm>
          <a:prstGeom prst="rect">
            <a:avLst/>
          </a:prstGeom>
        </p:spPr>
      </p:pic>
      <p:pic>
        <p:nvPicPr>
          <p:cNvPr id="10" name="Picture 9">
            <a:extLst>
              <a:ext uri="{FF2B5EF4-FFF2-40B4-BE49-F238E27FC236}">
                <a16:creationId xmlns:a16="http://schemas.microsoft.com/office/drawing/2014/main" id="{CB37D5B3-510D-EEFC-B5E2-653073B15B50}"/>
              </a:ext>
            </a:extLst>
          </p:cNvPr>
          <p:cNvPicPr>
            <a:picLocks noChangeAspect="1"/>
          </p:cNvPicPr>
          <p:nvPr/>
        </p:nvPicPr>
        <p:blipFill>
          <a:blip r:embed="rId9"/>
          <a:stretch>
            <a:fillRect/>
          </a:stretch>
        </p:blipFill>
        <p:spPr>
          <a:xfrm>
            <a:off x="13666194" y="1668719"/>
            <a:ext cx="3066998" cy="2153664"/>
          </a:xfrm>
          <a:prstGeom prst="rect">
            <a:avLst/>
          </a:prstGeom>
        </p:spPr>
      </p:pic>
      <p:pic>
        <p:nvPicPr>
          <p:cNvPr id="11" name="Picture 10">
            <a:extLst>
              <a:ext uri="{FF2B5EF4-FFF2-40B4-BE49-F238E27FC236}">
                <a16:creationId xmlns:a16="http://schemas.microsoft.com/office/drawing/2014/main" id="{959DDCD7-12A3-FD3C-CCF0-4D3348A958C7}"/>
              </a:ext>
            </a:extLst>
          </p:cNvPr>
          <p:cNvPicPr>
            <a:picLocks noChangeAspect="1"/>
          </p:cNvPicPr>
          <p:nvPr/>
        </p:nvPicPr>
        <p:blipFill>
          <a:blip r:embed="rId10"/>
          <a:stretch>
            <a:fillRect/>
          </a:stretch>
        </p:blipFill>
        <p:spPr>
          <a:xfrm>
            <a:off x="35574375" y="1508763"/>
            <a:ext cx="2301315" cy="2313620"/>
          </a:xfrm>
          <a:prstGeom prst="rect">
            <a:avLst/>
          </a:prstGeom>
        </p:spPr>
      </p:pic>
      <p:pic>
        <p:nvPicPr>
          <p:cNvPr id="4" name="Picture 3">
            <a:extLst>
              <a:ext uri="{FF2B5EF4-FFF2-40B4-BE49-F238E27FC236}">
                <a16:creationId xmlns:a16="http://schemas.microsoft.com/office/drawing/2014/main" id="{570C1436-D6FA-CD4B-5C72-80F01CB34389}"/>
              </a:ext>
            </a:extLst>
          </p:cNvPr>
          <p:cNvPicPr>
            <a:picLocks noChangeAspect="1"/>
          </p:cNvPicPr>
          <p:nvPr/>
        </p:nvPicPr>
        <p:blipFill>
          <a:blip r:embed="rId11"/>
          <a:stretch>
            <a:fillRect/>
          </a:stretch>
        </p:blipFill>
        <p:spPr>
          <a:xfrm>
            <a:off x="38557983" y="1095197"/>
            <a:ext cx="6442205" cy="1597767"/>
          </a:xfrm>
          <a:prstGeom prst="rect">
            <a:avLst/>
          </a:prstGeom>
        </p:spPr>
      </p:pic>
      <p:sp>
        <p:nvSpPr>
          <p:cNvPr id="2" name="TextBox 1">
            <a:extLst>
              <a:ext uri="{FF2B5EF4-FFF2-40B4-BE49-F238E27FC236}">
                <a16:creationId xmlns:a16="http://schemas.microsoft.com/office/drawing/2014/main" id="{A899CFBE-6BB5-6231-DD7D-E23DE12E56C4}"/>
              </a:ext>
            </a:extLst>
          </p:cNvPr>
          <p:cNvSpPr txBox="1"/>
          <p:nvPr/>
        </p:nvSpPr>
        <p:spPr>
          <a:xfrm>
            <a:off x="31799185" y="5949724"/>
            <a:ext cx="6696745" cy="1323439"/>
          </a:xfrm>
          <a:prstGeom prst="rect">
            <a:avLst/>
          </a:prstGeom>
          <a:noFill/>
        </p:spPr>
        <p:txBody>
          <a:bodyPr wrap="square" rtlCol="0">
            <a:spAutoFit/>
          </a:bodyPr>
          <a:lstStyle/>
          <a:p>
            <a:pPr algn="ctr">
              <a:spcBef>
                <a:spcPts val="515"/>
              </a:spcBef>
            </a:pPr>
            <a:r>
              <a:rPr lang="en-IE" sz="8000" b="1" dirty="0">
                <a:solidFill>
                  <a:srgbClr val="7030A0"/>
                </a:solidFill>
                <a:effectLst/>
                <a:latin typeface="Calibri" panose="020F0502020204030204" pitchFamily="34" charset="0"/>
                <a:ea typeface="Calibri" panose="020F0502020204030204" pitchFamily="34" charset="0"/>
                <a:cs typeface="Calibri" panose="020F0502020204030204" pitchFamily="34" charset="0"/>
              </a:rPr>
              <a:t>Curriculum</a:t>
            </a:r>
            <a:endParaRPr lang="en-GB" sz="8000" dirty="0">
              <a:effectLst/>
              <a:latin typeface="Calibri" panose="020F0502020204030204" pitchFamily="34" charset="0"/>
              <a:ea typeface="Calibri" panose="020F0502020204030204" pitchFamily="34" charset="0"/>
              <a:cs typeface="Calibri" panose="020F0502020204030204" pitchFamily="34" charset="0"/>
            </a:endParaRPr>
          </a:p>
        </p:txBody>
      </p:sp>
      <p:sp>
        <p:nvSpPr>
          <p:cNvPr id="3" name="TextBox 2">
            <a:extLst>
              <a:ext uri="{FF2B5EF4-FFF2-40B4-BE49-F238E27FC236}">
                <a16:creationId xmlns:a16="http://schemas.microsoft.com/office/drawing/2014/main" id="{3A2A112C-7919-9D21-3091-14A66BD5F854}"/>
              </a:ext>
            </a:extLst>
          </p:cNvPr>
          <p:cNvSpPr txBox="1"/>
          <p:nvPr/>
        </p:nvSpPr>
        <p:spPr>
          <a:xfrm>
            <a:off x="23758392" y="7503690"/>
            <a:ext cx="20959786" cy="4524315"/>
          </a:xfrm>
          <a:prstGeom prst="rect">
            <a:avLst/>
          </a:prstGeom>
          <a:noFill/>
        </p:spPr>
        <p:txBody>
          <a:bodyPr wrap="square" rtlCol="0">
            <a:spAutoFit/>
          </a:bodyPr>
          <a:lstStyle/>
          <a:p>
            <a:pPr algn="just"/>
            <a:r>
              <a:rPr lang="en-US" sz="4800" b="0" i="0" dirty="0">
                <a:effectLst/>
                <a:latin typeface="Calibri" panose="020F0502020204030204" pitchFamily="34" charset="0"/>
                <a:cs typeface="Calibri" panose="020F0502020204030204" pitchFamily="34" charset="0"/>
              </a:rPr>
              <a:t>The primary output of the project is ‘Start your own food business’ Curriculum for online course development. </a:t>
            </a:r>
            <a:r>
              <a:rPr lang="en-US" sz="4800" dirty="0">
                <a:latin typeface="Calibri" panose="020F0502020204030204" pitchFamily="34" charset="0"/>
                <a:cs typeface="Calibri" panose="020F0502020204030204" pitchFamily="34" charset="0"/>
              </a:rPr>
              <a:t>The Needs Analysis Review has been performed and several </a:t>
            </a:r>
            <a:r>
              <a:rPr lang="en-IE" sz="4800" dirty="0">
                <a:effectLst/>
                <a:latin typeface="Calibri" panose="020F0502020204030204" pitchFamily="34" charset="0"/>
                <a:ea typeface="Calibri" panose="020F0502020204030204" pitchFamily="34" charset="0"/>
              </a:rPr>
              <a:t>industry experts, food entrepreneurs and academics have been consulted. The content has been informed by the results of a survey carried out with existing  and potential women across Europe ensuring that curriculum meets the needs of this unique group. </a:t>
            </a:r>
            <a:r>
              <a:rPr lang="en-IE" sz="4800" dirty="0">
                <a:effectLst/>
                <a:latin typeface="Calibri" panose="020F0502020204030204" pitchFamily="34" charset="0"/>
                <a:ea typeface="Calibri" panose="020F0502020204030204" pitchFamily="34" charset="0"/>
                <a:cs typeface="Times New Roman" panose="02020603050405020304" pitchFamily="18" charset="0"/>
              </a:rPr>
              <a:t> </a:t>
            </a:r>
            <a:endParaRPr lang="en-US" sz="4800" dirty="0">
              <a:latin typeface="Calibri" panose="020F0502020204030204" pitchFamily="34" charset="0"/>
              <a:cs typeface="Calibri" panose="020F0502020204030204" pitchFamily="34" charset="0"/>
            </a:endParaRPr>
          </a:p>
        </p:txBody>
      </p:sp>
      <p:sp>
        <p:nvSpPr>
          <p:cNvPr id="17" name="TextBox 16">
            <a:extLst>
              <a:ext uri="{FF2B5EF4-FFF2-40B4-BE49-F238E27FC236}">
                <a16:creationId xmlns:a16="http://schemas.microsoft.com/office/drawing/2014/main" id="{4D7D3CF8-E990-F1BA-DCF3-2A938EE4F300}"/>
              </a:ext>
            </a:extLst>
          </p:cNvPr>
          <p:cNvSpPr txBox="1"/>
          <p:nvPr/>
        </p:nvSpPr>
        <p:spPr>
          <a:xfrm>
            <a:off x="7857497" y="20352752"/>
            <a:ext cx="8569075" cy="1323439"/>
          </a:xfrm>
          <a:prstGeom prst="rect">
            <a:avLst/>
          </a:prstGeom>
          <a:noFill/>
        </p:spPr>
        <p:txBody>
          <a:bodyPr wrap="square" rtlCol="0">
            <a:spAutoFit/>
          </a:bodyPr>
          <a:lstStyle/>
          <a:p>
            <a:r>
              <a:rPr lang="en-GB" sz="8000" b="1" dirty="0">
                <a:solidFill>
                  <a:srgbClr val="800080"/>
                </a:solidFill>
                <a:latin typeface="Calibri" panose="020F0502020204030204" pitchFamily="34" charset="0"/>
                <a:cs typeface="Calibri" panose="020F0502020204030204" pitchFamily="34" charset="0"/>
              </a:rPr>
              <a:t>Course Modules</a:t>
            </a:r>
            <a:endParaRPr lang="en-GB" sz="8000" b="1" i="0" dirty="0">
              <a:solidFill>
                <a:srgbClr val="800080"/>
              </a:solidFill>
              <a:effectLst/>
              <a:latin typeface="Calibri" panose="020F0502020204030204" pitchFamily="34" charset="0"/>
              <a:cs typeface="Calibri" panose="020F0502020204030204" pitchFamily="34" charset="0"/>
            </a:endParaRPr>
          </a:p>
        </p:txBody>
      </p:sp>
      <p:sp>
        <p:nvSpPr>
          <p:cNvPr id="19" name="TextBox 18">
            <a:extLst>
              <a:ext uri="{FF2B5EF4-FFF2-40B4-BE49-F238E27FC236}">
                <a16:creationId xmlns:a16="http://schemas.microsoft.com/office/drawing/2014/main" id="{6B5FB3A9-8001-B4F8-AF70-6D2144F68BE9}"/>
              </a:ext>
            </a:extLst>
          </p:cNvPr>
          <p:cNvSpPr txBox="1"/>
          <p:nvPr/>
        </p:nvSpPr>
        <p:spPr>
          <a:xfrm>
            <a:off x="405270" y="21956390"/>
            <a:ext cx="14172457" cy="9264075"/>
          </a:xfrm>
          <a:prstGeom prst="rect">
            <a:avLst/>
          </a:prstGeom>
          <a:noFill/>
        </p:spPr>
        <p:txBody>
          <a:bodyPr wrap="square" rtlCol="0">
            <a:spAutoFit/>
          </a:bodyPr>
          <a:lstStyle/>
          <a:p>
            <a:pPr marL="633413" lvl="0" indent="-633413" algn="just">
              <a:spcAft>
                <a:spcPts val="800"/>
              </a:spcAft>
              <a:buFont typeface="+mj-lt"/>
              <a:buAutoNum type="arabicPeriod"/>
              <a:tabLst>
                <a:tab pos="633413" algn="l"/>
              </a:tabLst>
            </a:pPr>
            <a:r>
              <a:rPr lang="en-IE" sz="4800" i="1" dirty="0">
                <a:effectLst/>
                <a:latin typeface="Calibri" panose="020F0502020204030204" pitchFamily="34" charset="0"/>
                <a:ea typeface="Calibri" panose="020F0502020204030204" pitchFamily="34" charset="0"/>
                <a:cs typeface="Times New Roman" panose="02020603050405020304" pitchFamily="18" charset="0"/>
              </a:rPr>
              <a:t>A woman and a farmer </a:t>
            </a:r>
            <a:r>
              <a:rPr lang="en-IE" sz="4800" dirty="0">
                <a:effectLst/>
                <a:latin typeface="Calibri" panose="020F0502020204030204" pitchFamily="34" charset="0"/>
                <a:ea typeface="Calibri" panose="020F0502020204030204" pitchFamily="34" charset="0"/>
                <a:cs typeface="Times New Roman" panose="02020603050405020304" pitchFamily="18" charset="0"/>
              </a:rPr>
              <a:t>- addressing the challenges and barriers experienced by women in a male dominated agri-food sector.</a:t>
            </a:r>
            <a:endParaRPr lang="en-GB" sz="4800" dirty="0">
              <a:effectLst/>
              <a:latin typeface="Calibri" panose="020F0502020204030204" pitchFamily="34" charset="0"/>
              <a:ea typeface="Calibri" panose="020F0502020204030204" pitchFamily="34" charset="0"/>
              <a:cs typeface="Times New Roman" panose="02020603050405020304" pitchFamily="18" charset="0"/>
            </a:endParaRPr>
          </a:p>
          <a:p>
            <a:pPr marL="633413" lvl="0" indent="-633413" algn="just">
              <a:spcAft>
                <a:spcPts val="800"/>
              </a:spcAft>
              <a:buFont typeface="+mj-lt"/>
              <a:buAutoNum type="arabicPeriod"/>
              <a:tabLst>
                <a:tab pos="633413" algn="l"/>
              </a:tabLst>
            </a:pPr>
            <a:r>
              <a:rPr lang="en-IE" sz="4800" i="1" dirty="0">
                <a:effectLst/>
                <a:latin typeface="Calibri" panose="020F0502020204030204" pitchFamily="34" charset="0"/>
                <a:ea typeface="Calibri" panose="020F0502020204030204" pitchFamily="34" charset="0"/>
                <a:cs typeface="Times New Roman" panose="02020603050405020304" pitchFamily="18" charset="0"/>
              </a:rPr>
              <a:t>Recognising Opportunity </a:t>
            </a:r>
            <a:r>
              <a:rPr lang="en-IE" sz="4800" dirty="0">
                <a:effectLst/>
                <a:latin typeface="Calibri" panose="020F0502020204030204" pitchFamily="34" charset="0"/>
                <a:ea typeface="Calibri" panose="020F0502020204030204" pitchFamily="34" charset="0"/>
                <a:cs typeface="Times New Roman" panose="02020603050405020304" pitchFamily="18" charset="0"/>
              </a:rPr>
              <a:t>- </a:t>
            </a:r>
            <a:r>
              <a:rPr lang="en-US" sz="4800" dirty="0">
                <a:effectLst/>
                <a:latin typeface="Calibri" panose="020F0502020204030204" pitchFamily="34" charset="0"/>
                <a:ea typeface="Calibri" panose="020F0502020204030204" pitchFamily="34" charset="0"/>
                <a:cs typeface="Times New Roman" panose="02020603050405020304" pitchFamily="18" charset="0"/>
              </a:rPr>
              <a:t>covering topics on market research, business  modelling, financing, innovative thinking and use of various tools and techniques.</a:t>
            </a:r>
            <a:endParaRPr lang="en-GB" sz="4800" dirty="0">
              <a:effectLst/>
              <a:latin typeface="Calibri" panose="020F0502020204030204" pitchFamily="34" charset="0"/>
              <a:ea typeface="Calibri" panose="020F0502020204030204" pitchFamily="34" charset="0"/>
              <a:cs typeface="Times New Roman" panose="02020603050405020304" pitchFamily="18" charset="0"/>
            </a:endParaRPr>
          </a:p>
          <a:p>
            <a:pPr marL="633413" indent="-633413" algn="just">
              <a:spcAft>
                <a:spcPts val="800"/>
              </a:spcAft>
              <a:buFont typeface="+mj-lt"/>
              <a:buAutoNum type="arabicPeriod"/>
              <a:tabLst>
                <a:tab pos="633413" algn="l"/>
              </a:tabLst>
            </a:pPr>
            <a:r>
              <a:rPr lang="en-IE" sz="4800" i="1" dirty="0">
                <a:effectLst/>
                <a:latin typeface="Calibri" panose="020F0502020204030204" pitchFamily="34" charset="0"/>
                <a:ea typeface="Calibri" panose="020F0502020204030204" pitchFamily="34" charset="0"/>
                <a:cs typeface="Times New Roman" panose="02020603050405020304" pitchFamily="18" charset="0"/>
              </a:rPr>
              <a:t>The role of the Mentor - </a:t>
            </a:r>
            <a:r>
              <a:rPr lang="en-US" sz="4800" dirty="0">
                <a:latin typeface="Calibri" panose="020F0502020204030204" pitchFamily="34" charset="0"/>
                <a:cs typeface="Calibri" panose="020F0502020204030204" pitchFamily="34" charset="0"/>
              </a:rPr>
              <a:t>identifying and engaging with the correct mentor to suit the needs and style of business of the mentee.</a:t>
            </a:r>
            <a:endParaRPr lang="en-IE" sz="4800" dirty="0">
              <a:effectLst/>
              <a:latin typeface="Calibri" panose="020F0502020204030204" pitchFamily="34" charset="0"/>
              <a:ea typeface="Calibri" panose="020F0502020204030204" pitchFamily="34" charset="0"/>
              <a:cs typeface="Times New Roman" panose="02020603050405020304" pitchFamily="18" charset="0"/>
            </a:endParaRPr>
          </a:p>
          <a:p>
            <a:pPr marL="633413" lvl="0" indent="-633413" algn="just">
              <a:spcAft>
                <a:spcPts val="800"/>
              </a:spcAft>
              <a:buFont typeface="+mj-lt"/>
              <a:buAutoNum type="arabicPeriod"/>
              <a:tabLst>
                <a:tab pos="633413" algn="l"/>
              </a:tabLst>
            </a:pPr>
            <a:r>
              <a:rPr lang="en-IE" sz="4800" i="1" dirty="0">
                <a:effectLst/>
                <a:latin typeface="Calibri" panose="020F0502020204030204" pitchFamily="34" charset="0"/>
                <a:ea typeface="Calibri" panose="020F0502020204030204" pitchFamily="34" charset="0"/>
                <a:cs typeface="Times New Roman" panose="02020603050405020304" pitchFamily="18" charset="0"/>
              </a:rPr>
              <a:t>Food Sector Specific Skills </a:t>
            </a:r>
            <a:r>
              <a:rPr lang="en-IE" sz="4800" dirty="0">
                <a:effectLst/>
                <a:latin typeface="Calibri" panose="020F0502020204030204" pitchFamily="34" charset="0"/>
                <a:ea typeface="Calibri" panose="020F0502020204030204" pitchFamily="34" charset="0"/>
                <a:cs typeface="Times New Roman" panose="02020603050405020304" pitchFamily="18" charset="0"/>
              </a:rPr>
              <a:t>- providing information on food regulation, nutrition, labelling, packaging, food quality and safety.</a:t>
            </a:r>
            <a:endParaRPr lang="en-GB" sz="4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2" name="TextBox 21">
            <a:extLst>
              <a:ext uri="{FF2B5EF4-FFF2-40B4-BE49-F238E27FC236}">
                <a16:creationId xmlns:a16="http://schemas.microsoft.com/office/drawing/2014/main" id="{11704746-E7BA-7AE9-63D2-E746AF855AB1}"/>
              </a:ext>
            </a:extLst>
          </p:cNvPr>
          <p:cNvSpPr txBox="1"/>
          <p:nvPr/>
        </p:nvSpPr>
        <p:spPr>
          <a:xfrm>
            <a:off x="32870592" y="20365075"/>
            <a:ext cx="5005098" cy="1323439"/>
          </a:xfrm>
          <a:prstGeom prst="rect">
            <a:avLst/>
          </a:prstGeom>
          <a:noFill/>
        </p:spPr>
        <p:txBody>
          <a:bodyPr wrap="square" rtlCol="0">
            <a:spAutoFit/>
          </a:bodyPr>
          <a:lstStyle/>
          <a:p>
            <a:r>
              <a:rPr lang="en-GB" sz="8000" b="1" dirty="0">
                <a:solidFill>
                  <a:srgbClr val="800080"/>
                </a:solidFill>
                <a:latin typeface="Calibri" panose="020F0502020204030204" pitchFamily="34" charset="0"/>
                <a:cs typeface="Calibri" panose="020F0502020204030204" pitchFamily="34" charset="0"/>
              </a:rPr>
              <a:t>Resources</a:t>
            </a:r>
          </a:p>
        </p:txBody>
      </p:sp>
      <p:sp>
        <p:nvSpPr>
          <p:cNvPr id="23" name="TextBox 22">
            <a:extLst>
              <a:ext uri="{FF2B5EF4-FFF2-40B4-BE49-F238E27FC236}">
                <a16:creationId xmlns:a16="http://schemas.microsoft.com/office/drawing/2014/main" id="{C123EB63-A50F-1DCF-2895-BEFEE7EA2AFF}"/>
              </a:ext>
            </a:extLst>
          </p:cNvPr>
          <p:cNvSpPr txBox="1"/>
          <p:nvPr/>
        </p:nvSpPr>
        <p:spPr>
          <a:xfrm>
            <a:off x="30682257" y="21996918"/>
            <a:ext cx="14386866" cy="8910131"/>
          </a:xfrm>
          <a:prstGeom prst="rect">
            <a:avLst/>
          </a:prstGeom>
          <a:noFill/>
        </p:spPr>
        <p:txBody>
          <a:bodyPr wrap="square" rtlCol="0">
            <a:spAutoFit/>
          </a:bodyPr>
          <a:lstStyle/>
          <a:p>
            <a:pPr algn="just">
              <a:spcAft>
                <a:spcPts val="2400"/>
              </a:spcAft>
            </a:pPr>
            <a:r>
              <a:rPr lang="en-GB" sz="4800" dirty="0">
                <a:latin typeface="Calibri" panose="020F0502020204030204" pitchFamily="34" charset="0"/>
                <a:cs typeface="Calibri" panose="020F0502020204030204" pitchFamily="34" charset="0"/>
              </a:rPr>
              <a:t>Project website: </a:t>
            </a:r>
            <a:r>
              <a:rPr lang="en-GB" sz="4800" b="1" i="0" u="none" strike="noStrike" dirty="0">
                <a:solidFill>
                  <a:srgbClr val="008000"/>
                </a:solidFill>
                <a:effectLst/>
                <a:latin typeface="Calibri" panose="020F0502020204030204" pitchFamily="34" charset="0"/>
                <a:cs typeface="Calibri" panose="020F0502020204030204" pitchFamily="34" charset="0"/>
              </a:rPr>
              <a:t>https://agriwomenaware.eu/</a:t>
            </a:r>
            <a:endParaRPr lang="en-GB" sz="4800" i="1" dirty="0">
              <a:solidFill>
                <a:srgbClr val="2B2B2B"/>
              </a:solidFill>
              <a:latin typeface="Calibri" panose="020F0502020204030204" pitchFamily="34" charset="0"/>
              <a:cs typeface="Calibri" panose="020F0502020204030204" pitchFamily="34" charset="0"/>
            </a:endParaRPr>
          </a:p>
          <a:p>
            <a:pPr algn="just"/>
            <a:r>
              <a:rPr lang="en-GB" sz="4800" b="0" i="1" dirty="0">
                <a:solidFill>
                  <a:srgbClr val="2B2B2B"/>
                </a:solidFill>
                <a:effectLst/>
                <a:latin typeface="Calibri" panose="020F0502020204030204" pitchFamily="34" charset="0"/>
                <a:cs typeface="Calibri" panose="020F0502020204030204" pitchFamily="34" charset="0"/>
              </a:rPr>
              <a:t>Coordinator: </a:t>
            </a:r>
          </a:p>
          <a:p>
            <a:pPr marL="685800" indent="-685800" algn="just">
              <a:spcAft>
                <a:spcPts val="1200"/>
              </a:spcAft>
              <a:buFont typeface="Wingdings" panose="05000000000000000000" pitchFamily="2" charset="2"/>
              <a:buChar char="ü"/>
            </a:pPr>
            <a:r>
              <a:rPr lang="en-GB" sz="4800" b="0" i="0" dirty="0">
                <a:solidFill>
                  <a:srgbClr val="2B2B2B"/>
                </a:solidFill>
                <a:effectLst/>
                <a:latin typeface="Calibri" panose="020F0502020204030204" pitchFamily="34" charset="0"/>
                <a:cs typeface="Calibri" panose="020F0502020204030204" pitchFamily="34" charset="0"/>
              </a:rPr>
              <a:t>Galway-Mayo Institute Of Technology  (Ireland)</a:t>
            </a:r>
          </a:p>
          <a:p>
            <a:pPr algn="just">
              <a:spcAft>
                <a:spcPts val="0"/>
              </a:spcAft>
            </a:pPr>
            <a:r>
              <a:rPr lang="en-GB" sz="4800" i="1" dirty="0">
                <a:solidFill>
                  <a:srgbClr val="2B2B2B"/>
                </a:solidFill>
                <a:latin typeface="Calibri" panose="020F0502020204030204" pitchFamily="34" charset="0"/>
                <a:cs typeface="Calibri" panose="020F0502020204030204" pitchFamily="34" charset="0"/>
              </a:rPr>
              <a:t>Partners: </a:t>
            </a:r>
          </a:p>
          <a:p>
            <a:pPr marL="685800" indent="-685800" algn="just">
              <a:spcAft>
                <a:spcPts val="0"/>
              </a:spcAft>
              <a:buFont typeface="Wingdings" panose="05000000000000000000" pitchFamily="2" charset="2"/>
              <a:buChar char="ü"/>
            </a:pPr>
            <a:r>
              <a:rPr lang="en-GB" sz="4800" b="0" i="0" dirty="0">
                <a:solidFill>
                  <a:srgbClr val="2B2B2B"/>
                </a:solidFill>
                <a:effectLst/>
                <a:latin typeface="Calibri" panose="020F0502020204030204" pitchFamily="34" charset="0"/>
                <a:cs typeface="Calibri" panose="020F0502020204030204" pitchFamily="34" charset="0"/>
              </a:rPr>
              <a:t>University of Bedfordshire (UK)</a:t>
            </a:r>
          </a:p>
          <a:p>
            <a:pPr marL="685800" indent="-685800" algn="just">
              <a:spcAft>
                <a:spcPts val="0"/>
              </a:spcAft>
              <a:buFont typeface="Wingdings" panose="05000000000000000000" pitchFamily="2" charset="2"/>
              <a:buChar char="ü"/>
            </a:pPr>
            <a:r>
              <a:rPr lang="en-GB" sz="4800" b="0" i="0" dirty="0" err="1">
                <a:solidFill>
                  <a:srgbClr val="2B2B2B"/>
                </a:solidFill>
                <a:effectLst/>
                <a:latin typeface="Calibri" panose="020F0502020204030204" pitchFamily="34" charset="0"/>
                <a:cs typeface="Calibri" panose="020F0502020204030204" pitchFamily="34" charset="0"/>
              </a:rPr>
              <a:t>Confederazione</a:t>
            </a:r>
            <a:r>
              <a:rPr lang="en-GB" sz="4800" b="0" i="0" dirty="0">
                <a:solidFill>
                  <a:srgbClr val="2B2B2B"/>
                </a:solidFill>
                <a:effectLst/>
                <a:latin typeface="Calibri" panose="020F0502020204030204" pitchFamily="34" charset="0"/>
                <a:cs typeface="Calibri" panose="020F0502020204030204" pitchFamily="34" charset="0"/>
              </a:rPr>
              <a:t> </a:t>
            </a:r>
            <a:r>
              <a:rPr lang="en-GB" sz="4800" b="0" i="0" dirty="0" err="1">
                <a:solidFill>
                  <a:srgbClr val="2B2B2B"/>
                </a:solidFill>
                <a:effectLst/>
                <a:latin typeface="Calibri" panose="020F0502020204030204" pitchFamily="34" charset="0"/>
                <a:cs typeface="Calibri" panose="020F0502020204030204" pitchFamily="34" charset="0"/>
              </a:rPr>
              <a:t>Italiana</a:t>
            </a:r>
            <a:r>
              <a:rPr lang="en-GB" sz="4800" b="0" i="0" dirty="0">
                <a:solidFill>
                  <a:srgbClr val="2B2B2B"/>
                </a:solidFill>
                <a:effectLst/>
                <a:latin typeface="Calibri" panose="020F0502020204030204" pitchFamily="34" charset="0"/>
                <a:cs typeface="Calibri" panose="020F0502020204030204" pitchFamily="34" charset="0"/>
              </a:rPr>
              <a:t> </a:t>
            </a:r>
            <a:r>
              <a:rPr lang="en-GB" sz="4800" b="0" i="0" dirty="0" err="1">
                <a:solidFill>
                  <a:srgbClr val="2B2B2B"/>
                </a:solidFill>
                <a:effectLst/>
                <a:latin typeface="Calibri" panose="020F0502020204030204" pitchFamily="34" charset="0"/>
                <a:cs typeface="Calibri" panose="020F0502020204030204" pitchFamily="34" charset="0"/>
              </a:rPr>
              <a:t>Agricoltori</a:t>
            </a:r>
            <a:r>
              <a:rPr lang="en-GB" sz="4800" b="0" i="0" dirty="0">
                <a:solidFill>
                  <a:srgbClr val="2B2B2B"/>
                </a:solidFill>
                <a:effectLst/>
                <a:latin typeface="Calibri" panose="020F0502020204030204" pitchFamily="34" charset="0"/>
                <a:cs typeface="Calibri" panose="020F0502020204030204" pitchFamily="34" charset="0"/>
              </a:rPr>
              <a:t> </a:t>
            </a:r>
            <a:r>
              <a:rPr lang="en-GB" sz="4800" b="0" i="0" dirty="0" err="1">
                <a:solidFill>
                  <a:srgbClr val="2B2B2B"/>
                </a:solidFill>
                <a:effectLst/>
                <a:latin typeface="Calibri" panose="020F0502020204030204" pitchFamily="34" charset="0"/>
                <a:cs typeface="Calibri" panose="020F0502020204030204" pitchFamily="34" charset="0"/>
              </a:rPr>
              <a:t>Toscan</a:t>
            </a:r>
            <a:r>
              <a:rPr lang="en-GB" sz="4800" b="0" i="0" dirty="0">
                <a:solidFill>
                  <a:srgbClr val="2B2B2B"/>
                </a:solidFill>
                <a:effectLst/>
                <a:latin typeface="Calibri" panose="020F0502020204030204" pitchFamily="34" charset="0"/>
                <a:cs typeface="Calibri" panose="020F0502020204030204" pitchFamily="34" charset="0"/>
              </a:rPr>
              <a:t> (Italy)</a:t>
            </a:r>
          </a:p>
          <a:p>
            <a:pPr marL="685800" indent="-685800" algn="just">
              <a:spcAft>
                <a:spcPts val="0"/>
              </a:spcAft>
              <a:buFont typeface="Wingdings" panose="05000000000000000000" pitchFamily="2" charset="2"/>
              <a:buChar char="ü"/>
            </a:pPr>
            <a:r>
              <a:rPr lang="en-GB" sz="4800" b="0" i="0" dirty="0">
                <a:solidFill>
                  <a:srgbClr val="2B2B2B"/>
                </a:solidFill>
                <a:effectLst/>
                <a:latin typeface="Calibri" panose="020F0502020204030204" pitchFamily="34" charset="0"/>
                <a:cs typeface="Calibri" panose="020F0502020204030204" pitchFamily="34" charset="0"/>
              </a:rPr>
              <a:t>PROPEL Europe (Belgium)</a:t>
            </a:r>
          </a:p>
          <a:p>
            <a:pPr marL="685800" indent="-685800" algn="just">
              <a:spcAft>
                <a:spcPts val="0"/>
              </a:spcAft>
              <a:buFont typeface="Wingdings" panose="05000000000000000000" pitchFamily="2" charset="2"/>
              <a:buChar char="ü"/>
            </a:pPr>
            <a:r>
              <a:rPr lang="en-GB" sz="4800" b="0" i="0" dirty="0">
                <a:solidFill>
                  <a:srgbClr val="2B2B2B"/>
                </a:solidFill>
                <a:effectLst/>
                <a:latin typeface="Calibri" panose="020F0502020204030204" pitchFamily="34" charset="0"/>
                <a:cs typeface="Calibri" panose="020F0502020204030204" pitchFamily="34" charset="0"/>
              </a:rPr>
              <a:t>Polish Farm Advisory and Training Centre (Poland) </a:t>
            </a:r>
          </a:p>
          <a:p>
            <a:pPr marL="685800" indent="-685800" algn="just">
              <a:spcAft>
                <a:spcPts val="2400"/>
              </a:spcAft>
              <a:buFont typeface="Wingdings" panose="05000000000000000000" pitchFamily="2" charset="2"/>
              <a:buChar char="ü"/>
            </a:pPr>
            <a:r>
              <a:rPr lang="en-GB" sz="4800" b="0" i="0" dirty="0" err="1">
                <a:solidFill>
                  <a:srgbClr val="2B2B2B"/>
                </a:solidFill>
                <a:effectLst/>
                <a:latin typeface="Calibri" panose="020F0502020204030204" pitchFamily="34" charset="0"/>
                <a:cs typeface="Calibri" panose="020F0502020204030204" pitchFamily="34" charset="0"/>
              </a:rPr>
              <a:t>Macra</a:t>
            </a:r>
            <a:r>
              <a:rPr lang="en-GB" sz="4800" b="0" i="0" dirty="0">
                <a:solidFill>
                  <a:srgbClr val="2B2B2B"/>
                </a:solidFill>
                <a:effectLst/>
                <a:latin typeface="Calibri" panose="020F0502020204030204" pitchFamily="34" charset="0"/>
                <a:cs typeface="Calibri" panose="020F0502020204030204" pitchFamily="34" charset="0"/>
              </a:rPr>
              <a:t> </a:t>
            </a:r>
            <a:r>
              <a:rPr lang="en-GB" sz="4800" b="0" i="0" dirty="0" err="1">
                <a:solidFill>
                  <a:srgbClr val="2B2B2B"/>
                </a:solidFill>
                <a:effectLst/>
                <a:latin typeface="Calibri" panose="020F0502020204030204" pitchFamily="34" charset="0"/>
                <a:cs typeface="Calibri" panose="020F0502020204030204" pitchFamily="34" charset="0"/>
              </a:rPr>
              <a:t>na</a:t>
            </a:r>
            <a:r>
              <a:rPr lang="en-GB" sz="4800" b="0" i="0" dirty="0">
                <a:solidFill>
                  <a:srgbClr val="2B2B2B"/>
                </a:solidFill>
                <a:effectLst/>
                <a:latin typeface="Calibri" panose="020F0502020204030204" pitchFamily="34" charset="0"/>
                <a:cs typeface="Calibri" panose="020F0502020204030204" pitchFamily="34" charset="0"/>
              </a:rPr>
              <a:t> </a:t>
            </a:r>
            <a:r>
              <a:rPr lang="en-GB" sz="4800" b="0" i="0" dirty="0" err="1">
                <a:solidFill>
                  <a:srgbClr val="2B2B2B"/>
                </a:solidFill>
                <a:effectLst/>
                <a:latin typeface="Calibri" panose="020F0502020204030204" pitchFamily="34" charset="0"/>
                <a:cs typeface="Calibri" panose="020F0502020204030204" pitchFamily="34" charset="0"/>
              </a:rPr>
              <a:t>Feirme</a:t>
            </a:r>
            <a:r>
              <a:rPr lang="en-GB" sz="4800" b="0" i="0" dirty="0">
                <a:solidFill>
                  <a:srgbClr val="2B2B2B"/>
                </a:solidFill>
                <a:effectLst/>
                <a:latin typeface="Calibri" panose="020F0502020204030204" pitchFamily="34" charset="0"/>
                <a:cs typeface="Calibri" panose="020F0502020204030204" pitchFamily="34" charset="0"/>
              </a:rPr>
              <a:t> (Ireland)</a:t>
            </a:r>
          </a:p>
          <a:p>
            <a:pPr>
              <a:spcAft>
                <a:spcPts val="0"/>
              </a:spcAft>
            </a:pPr>
            <a:r>
              <a:rPr lang="en-GB" sz="4800" b="1" i="0" u="none" strike="noStrike" dirty="0">
                <a:solidFill>
                  <a:srgbClr val="800080"/>
                </a:solidFill>
                <a:effectLst/>
                <a:latin typeface="Calibri" panose="020F0502020204030204" pitchFamily="34" charset="0"/>
                <a:cs typeface="Calibri" panose="020F0502020204030204" pitchFamily="34" charset="0"/>
              </a:rPr>
              <a:t>Contact information:</a:t>
            </a:r>
          </a:p>
          <a:p>
            <a:r>
              <a:rPr lang="en-GB" sz="4800" b="0" i="0" dirty="0">
                <a:solidFill>
                  <a:srgbClr val="2B2B2B"/>
                </a:solidFill>
                <a:effectLst/>
                <a:latin typeface="Calibri" panose="020F0502020204030204" pitchFamily="34" charset="0"/>
                <a:cs typeface="Calibri" panose="020F0502020204030204" pitchFamily="34" charset="0"/>
              </a:rPr>
              <a:t>Professor Yanqing Duan: </a:t>
            </a:r>
            <a:r>
              <a:rPr lang="en-GB" sz="4800" i="0" u="sng" strike="noStrike" dirty="0">
                <a:solidFill>
                  <a:srgbClr val="2B2B2B"/>
                </a:solidFill>
                <a:effectLst/>
                <a:latin typeface="Calibri" panose="020F0502020204030204" pitchFamily="34" charset="0"/>
                <a:cs typeface="Calibri" panose="020F0502020204030204" pitchFamily="34" charset="0"/>
              </a:rPr>
              <a:t>yanqing.duan@beds.ac.uk</a:t>
            </a:r>
            <a:endParaRPr lang="en-GB" sz="4800" u="sng" dirty="0">
              <a:solidFill>
                <a:srgbClr val="C8102E"/>
              </a:solidFill>
              <a:latin typeface="Calibri" panose="020F0502020204030204" pitchFamily="34" charset="0"/>
              <a:cs typeface="Calibri" panose="020F0502020204030204" pitchFamily="34" charset="0"/>
            </a:endParaRPr>
          </a:p>
        </p:txBody>
      </p:sp>
      <p:pic>
        <p:nvPicPr>
          <p:cNvPr id="16" name="Picture 15">
            <a:extLst>
              <a:ext uri="{FF2B5EF4-FFF2-40B4-BE49-F238E27FC236}">
                <a16:creationId xmlns:a16="http://schemas.microsoft.com/office/drawing/2014/main" id="{04538F35-F42A-618F-B844-C5E3CE610EC9}"/>
              </a:ext>
            </a:extLst>
          </p:cNvPr>
          <p:cNvPicPr>
            <a:picLocks noChangeAspect="1"/>
          </p:cNvPicPr>
          <p:nvPr/>
        </p:nvPicPr>
        <p:blipFill>
          <a:blip r:embed="rId12"/>
          <a:stretch>
            <a:fillRect/>
          </a:stretch>
        </p:blipFill>
        <p:spPr>
          <a:xfrm>
            <a:off x="491054" y="11659566"/>
            <a:ext cx="8188787" cy="5961459"/>
          </a:xfrm>
          <a:prstGeom prst="rect">
            <a:avLst/>
          </a:prstGeom>
        </p:spPr>
      </p:pic>
      <p:sp>
        <p:nvSpPr>
          <p:cNvPr id="26" name="TextBox 25">
            <a:extLst>
              <a:ext uri="{FF2B5EF4-FFF2-40B4-BE49-F238E27FC236}">
                <a16:creationId xmlns:a16="http://schemas.microsoft.com/office/drawing/2014/main" id="{7C6CF177-7A44-D70D-F576-7018B72E30DB}"/>
              </a:ext>
            </a:extLst>
          </p:cNvPr>
          <p:cNvSpPr txBox="1"/>
          <p:nvPr/>
        </p:nvSpPr>
        <p:spPr>
          <a:xfrm>
            <a:off x="23739089" y="11876803"/>
            <a:ext cx="12442831" cy="6001643"/>
          </a:xfrm>
          <a:prstGeom prst="rect">
            <a:avLst/>
          </a:prstGeom>
          <a:noFill/>
        </p:spPr>
        <p:txBody>
          <a:bodyPr wrap="square" rtlCol="0">
            <a:spAutoFit/>
          </a:bodyPr>
          <a:lstStyle/>
          <a:p>
            <a:pPr algn="just"/>
            <a:r>
              <a:rPr lang="en-IE" sz="4800" dirty="0">
                <a:effectLst/>
                <a:latin typeface="Calibri" panose="020F0502020204030204" pitchFamily="34" charset="0"/>
                <a:ea typeface="Calibri" panose="020F0502020204030204" pitchFamily="34" charset="0"/>
              </a:rPr>
              <a:t>The type of training moves away from the traditional theory-based classroom style teaching. It explores practical learning methods of teaching and learning i.e., enabling potential women entrepreneurs to learn from existing entrepreneurs</a:t>
            </a:r>
            <a:r>
              <a:rPr lang="en-IE" sz="4800" dirty="0">
                <a:effectLst/>
                <a:latin typeface="Calibri" panose="020F0502020204030204" pitchFamily="34" charset="0"/>
                <a:ea typeface="Calibri" panose="020F0502020204030204" pitchFamily="34" charset="0"/>
                <a:cs typeface="Calibri" panose="020F0502020204030204" pitchFamily="34" charset="0"/>
              </a:rPr>
              <a:t>.</a:t>
            </a:r>
            <a:r>
              <a:rPr lang="en-US" sz="4800" dirty="0">
                <a:effectLst/>
                <a:latin typeface="Calibri" panose="020F0502020204030204" pitchFamily="34" charset="0"/>
                <a:ea typeface="Calibri" panose="020F0502020204030204" pitchFamily="34" charset="0"/>
                <a:cs typeface="Calibri" panose="020F0502020204030204" pitchFamily="34" charset="0"/>
              </a:rPr>
              <a:t> </a:t>
            </a:r>
            <a:r>
              <a:rPr lang="en-IE" sz="4800" dirty="0">
                <a:latin typeface="Calibri" panose="020F0502020204030204" pitchFamily="34" charset="0"/>
                <a:ea typeface="Calibri" panose="020F0502020204030204" pitchFamily="34" charset="0"/>
                <a:cs typeface="Calibri" panose="020F0502020204030204" pitchFamily="34" charset="0"/>
              </a:rPr>
              <a:t>A</a:t>
            </a:r>
            <a:r>
              <a:rPr lang="en-IE" sz="4800" dirty="0">
                <a:effectLst/>
                <a:latin typeface="Calibri" panose="020F0502020204030204" pitchFamily="34" charset="0"/>
                <a:ea typeface="Calibri" panose="020F0502020204030204" pitchFamily="34" charset="0"/>
                <a:cs typeface="Calibri" panose="020F0502020204030204" pitchFamily="34" charset="0"/>
              </a:rPr>
              <a:t> key feature of this curriculum is that it can be adapted to suit the needs of the specific learner.</a:t>
            </a:r>
            <a:endParaRPr lang="en-GB" sz="4800" dirty="0">
              <a:effectLst/>
              <a:latin typeface="Calibri" panose="020F0502020204030204" pitchFamily="34" charset="0"/>
              <a:ea typeface="Calibri" panose="020F0502020204030204" pitchFamily="34" charset="0"/>
              <a:cs typeface="Calibri" panose="020F0502020204030204" pitchFamily="34" charset="0"/>
            </a:endParaRPr>
          </a:p>
        </p:txBody>
      </p:sp>
      <p:pic>
        <p:nvPicPr>
          <p:cNvPr id="2049" name="Picture 2048">
            <a:extLst>
              <a:ext uri="{FF2B5EF4-FFF2-40B4-BE49-F238E27FC236}">
                <a16:creationId xmlns:a16="http://schemas.microsoft.com/office/drawing/2014/main" id="{6C2EE88D-F27A-E4E3-3DDF-FBE14A414F97}"/>
              </a:ext>
            </a:extLst>
          </p:cNvPr>
          <p:cNvPicPr>
            <a:picLocks noChangeAspect="1"/>
          </p:cNvPicPr>
          <p:nvPr/>
        </p:nvPicPr>
        <p:blipFill>
          <a:blip r:embed="rId13"/>
          <a:stretch>
            <a:fillRect/>
          </a:stretch>
        </p:blipFill>
        <p:spPr>
          <a:xfrm>
            <a:off x="15462982" y="22029492"/>
            <a:ext cx="6125708" cy="9029475"/>
          </a:xfrm>
          <a:prstGeom prst="rect">
            <a:avLst/>
          </a:prstGeom>
        </p:spPr>
      </p:pic>
      <p:pic>
        <p:nvPicPr>
          <p:cNvPr id="2051" name="Picture 2050">
            <a:extLst>
              <a:ext uri="{FF2B5EF4-FFF2-40B4-BE49-F238E27FC236}">
                <a16:creationId xmlns:a16="http://schemas.microsoft.com/office/drawing/2014/main" id="{27913D77-FB34-ED27-876B-67D4522D6C89}"/>
              </a:ext>
            </a:extLst>
          </p:cNvPr>
          <p:cNvPicPr>
            <a:picLocks noChangeAspect="1"/>
          </p:cNvPicPr>
          <p:nvPr/>
        </p:nvPicPr>
        <p:blipFill>
          <a:blip r:embed="rId14"/>
          <a:stretch>
            <a:fillRect/>
          </a:stretch>
        </p:blipFill>
        <p:spPr>
          <a:xfrm>
            <a:off x="23693627" y="22046880"/>
            <a:ext cx="6236333" cy="9012087"/>
          </a:xfrm>
          <a:prstGeom prst="rect">
            <a:avLst/>
          </a:prstGeom>
        </p:spPr>
      </p:pic>
      <p:sp>
        <p:nvSpPr>
          <p:cNvPr id="12" name="TextBox 11">
            <a:extLst>
              <a:ext uri="{FF2B5EF4-FFF2-40B4-BE49-F238E27FC236}">
                <a16:creationId xmlns:a16="http://schemas.microsoft.com/office/drawing/2014/main" id="{A78FA679-C7DC-AA29-78BC-7B06BEBADE33}"/>
              </a:ext>
            </a:extLst>
          </p:cNvPr>
          <p:cNvSpPr txBox="1"/>
          <p:nvPr/>
        </p:nvSpPr>
        <p:spPr>
          <a:xfrm>
            <a:off x="8981254" y="11042260"/>
            <a:ext cx="12559208" cy="6740307"/>
          </a:xfrm>
          <a:prstGeom prst="rect">
            <a:avLst/>
          </a:prstGeom>
          <a:noFill/>
        </p:spPr>
        <p:txBody>
          <a:bodyPr wrap="square" rtlCol="0">
            <a:spAutoFit/>
          </a:bodyPr>
          <a:lstStyle/>
          <a:p>
            <a:pPr algn="just"/>
            <a:r>
              <a:rPr lang="en-IE" sz="4800" dirty="0">
                <a:effectLst/>
                <a:latin typeface="Calibri" panose="020F0502020204030204" pitchFamily="34" charset="0"/>
                <a:ea typeface="Calibri" panose="020F0502020204030204" pitchFamily="34" charset="0"/>
              </a:rPr>
              <a:t>the gender gap in this sector. </a:t>
            </a:r>
            <a:r>
              <a:rPr lang="en-US" sz="4800" dirty="0">
                <a:latin typeface="Calibri" panose="020F0502020204030204" pitchFamily="34" charset="0"/>
                <a:cs typeface="Calibri" panose="020F0502020204030204" pitchFamily="34" charset="0"/>
              </a:rPr>
              <a:t>Only 28% of the farms across the EU are managed by women, and just </a:t>
            </a:r>
            <a:r>
              <a:rPr lang="en-US" sz="4800" b="0" i="0" dirty="0">
                <a:effectLst/>
                <a:latin typeface="Calibri" panose="020F0502020204030204" pitchFamily="34" charset="0"/>
                <a:cs typeface="Calibri" panose="020F0502020204030204" pitchFamily="34" charset="0"/>
              </a:rPr>
              <a:t>4% of female farmers are under the age of 35 </a:t>
            </a:r>
            <a:r>
              <a:rPr lang="en-US" sz="4800" dirty="0">
                <a:latin typeface="Calibri" panose="020F0502020204030204" pitchFamily="34" charset="0"/>
                <a:cs typeface="Calibri" panose="020F0502020204030204" pitchFamily="34" charset="0"/>
              </a:rPr>
              <a:t>(Eurostat, 2016).</a:t>
            </a:r>
            <a:r>
              <a:rPr lang="en-IE" sz="4800" dirty="0">
                <a:effectLst/>
                <a:latin typeface="Calibri" panose="020F0502020204030204" pitchFamily="34" charset="0"/>
                <a:ea typeface="Calibri" panose="020F0502020204030204" pitchFamily="34" charset="0"/>
              </a:rPr>
              <a:t> Earlier research confirmed that women across Europe have very different training needs than men. Therefore, it’s essential that they are prepared to overcome such challenges through specific support and further development.</a:t>
            </a:r>
            <a:endParaRPr lang="en-US" sz="4800" dirty="0">
              <a:latin typeface="Calibri" panose="020F0502020204030204" pitchFamily="34" charset="0"/>
              <a:cs typeface="Calibri" panose="020F0502020204030204" pitchFamily="34" charset="0"/>
            </a:endParaRPr>
          </a:p>
        </p:txBody>
      </p:sp>
      <p:sp>
        <p:nvSpPr>
          <p:cNvPr id="13" name="TextBox 12">
            <a:extLst>
              <a:ext uri="{FF2B5EF4-FFF2-40B4-BE49-F238E27FC236}">
                <a16:creationId xmlns:a16="http://schemas.microsoft.com/office/drawing/2014/main" id="{0CBC21B4-23F8-4F52-891D-DF2961881E90}"/>
              </a:ext>
            </a:extLst>
          </p:cNvPr>
          <p:cNvSpPr txBox="1"/>
          <p:nvPr/>
        </p:nvSpPr>
        <p:spPr>
          <a:xfrm>
            <a:off x="5924751" y="4545333"/>
            <a:ext cx="37322398" cy="892552"/>
          </a:xfrm>
          <a:prstGeom prst="rect">
            <a:avLst/>
          </a:prstGeom>
          <a:noFill/>
        </p:spPr>
        <p:txBody>
          <a:bodyPr wrap="square" rtlCol="0">
            <a:spAutoFit/>
          </a:bodyPr>
          <a:lstStyle/>
          <a:p>
            <a:r>
              <a:rPr lang="en-US" sz="5200" b="0" i="0" dirty="0">
                <a:effectLst/>
                <a:latin typeface="Calibri" panose="020F0502020204030204" pitchFamily="34" charset="0"/>
              </a:rPr>
              <a:t>Yanqing Duan, Yongmei Bentley and Patricia Wilson, Business and Management Research Institute (BMRI), University of Bedfordshire</a:t>
            </a:r>
            <a:endParaRPr lang="en-GB" sz="5200" dirty="0"/>
          </a:p>
        </p:txBody>
      </p:sp>
    </p:spTree>
    <p:extLst>
      <p:ext uri="{BB962C8B-B14F-4D97-AF65-F5344CB8AC3E}">
        <p14:creationId xmlns:p14="http://schemas.microsoft.com/office/powerpoint/2010/main" val="960280731"/>
      </p:ext>
    </p:extLst>
  </p:cSld>
  <p:clrMapOvr>
    <a:masterClrMapping/>
  </p:clrMapOvr>
</p:sld>
</file>

<file path=ppt/theme/theme1.xml><?xml version="1.0" encoding="utf-8"?>
<a:theme xmlns:a="http://schemas.openxmlformats.org/drawingml/2006/main" name="1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a:spPr>
      <a:bodyPr vert="horz" wrap="square" lIns="0" tIns="0" rIns="0" bIns="0" numCol="1" anchor="t" anchorCtr="0" compatLnSpc="1">
        <a:prstTxWarp prst="textNoShape">
          <a:avLst/>
        </a:prstTxWarp>
      </a:bodyPr>
      <a:lstStyle>
        <a:defPPr marL="0" marR="0" indent="0" algn="l" defTabSz="4414838" rtl="0" eaLnBrk="1" fontAlgn="base" latinLnBrk="0" hangingPunct="1">
          <a:lnSpc>
            <a:spcPct val="100000"/>
          </a:lnSpc>
          <a:spcBef>
            <a:spcPct val="0"/>
          </a:spcBef>
          <a:spcAft>
            <a:spcPct val="0"/>
          </a:spcAft>
          <a:buClrTx/>
          <a:buSzTx/>
          <a:buFontTx/>
          <a:buNone/>
          <a:tabLst/>
          <a:defRPr kumimoji="0" lang="en-GB" altLang="en-US" sz="1400" b="0" i="0" u="none" strike="noStrike" cap="none" normalizeH="0" baseline="0" smtClean="0">
            <a:ln>
              <a:noFill/>
            </a:ln>
            <a:solidFill>
              <a:schemeClr val="tx1"/>
            </a:solidFill>
            <a:effectLst/>
            <a:latin typeface="Times New Roman" panose="02020603050405020304" pitchFamily="18"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a:spPr>
      <a:bodyPr vert="horz" wrap="square" lIns="0" tIns="0" rIns="0" bIns="0" numCol="1" anchor="t" anchorCtr="0" compatLnSpc="1">
        <a:prstTxWarp prst="textNoShape">
          <a:avLst/>
        </a:prstTxWarp>
      </a:bodyPr>
      <a:lstStyle>
        <a:defPPr marL="0" marR="0" indent="0" algn="l" defTabSz="4414838" rtl="0" eaLnBrk="1" fontAlgn="base" latinLnBrk="0" hangingPunct="1">
          <a:lnSpc>
            <a:spcPct val="100000"/>
          </a:lnSpc>
          <a:spcBef>
            <a:spcPct val="0"/>
          </a:spcBef>
          <a:spcAft>
            <a:spcPct val="0"/>
          </a:spcAft>
          <a:buClrTx/>
          <a:buSzTx/>
          <a:buFontTx/>
          <a:buNone/>
          <a:tabLst/>
          <a:defRPr kumimoji="0" lang="en-GB" altLang="en-US" sz="1400" b="0" i="0" u="none" strike="noStrike" cap="none" normalizeH="0" baseline="0" smtClean="0">
            <a:ln>
              <a:noFill/>
            </a:ln>
            <a:solidFill>
              <a:schemeClr val="tx1"/>
            </a:solidFill>
            <a:effectLst/>
            <a:latin typeface="Times New Roman" panose="02020603050405020304" pitchFamily="18"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3316</TotalTime>
  <Words>462</Words>
  <Application>Microsoft Office PowerPoint</Application>
  <PresentationFormat>Custom</PresentationFormat>
  <Paragraphs>26</Paragraphs>
  <Slides>1</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Times New Roman</vt:lpstr>
      <vt:lpstr>Wingdings</vt:lpstr>
      <vt:lpstr>1_Default Design</vt:lpstr>
      <vt:lpstr>PowerPoint Presentation</vt:lpstr>
    </vt:vector>
  </TitlesOfParts>
  <Company>University of Bedfordshire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DIDACTICOOP</dc:title>
  <dc:creator>Xiaoxiao Xu</dc:creator>
  <cp:lastModifiedBy>Marina</cp:lastModifiedBy>
  <cp:revision>102</cp:revision>
  <dcterms:created xsi:type="dcterms:W3CDTF">2006-06-19T12:11:04Z</dcterms:created>
  <dcterms:modified xsi:type="dcterms:W3CDTF">2022-06-07T13:59:45Z</dcterms:modified>
</cp:coreProperties>
</file>